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9" r:id="rId7"/>
    <p:sldId id="265" r:id="rId8"/>
    <p:sldId id="262" r:id="rId9"/>
    <p:sldId id="263" r:id="rId10"/>
    <p:sldId id="264"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0AC6A2-DC9E-4188-AA12-81F7A64F37D7}"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3DDB8-D0DF-4D6E-A163-04724849D669}" type="slidenum">
              <a:rPr lang="en-US" smtClean="0"/>
              <a:t>‹#›</a:t>
            </a:fld>
            <a:endParaRPr lang="en-US"/>
          </a:p>
        </p:txBody>
      </p:sp>
    </p:spTree>
    <p:extLst>
      <p:ext uri="{BB962C8B-B14F-4D97-AF65-F5344CB8AC3E}">
        <p14:creationId xmlns:p14="http://schemas.microsoft.com/office/powerpoint/2010/main" val="336663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AC6A2-DC9E-4188-AA12-81F7A64F37D7}"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3DDB8-D0DF-4D6E-A163-04724849D669}" type="slidenum">
              <a:rPr lang="en-US" smtClean="0"/>
              <a:t>‹#›</a:t>
            </a:fld>
            <a:endParaRPr lang="en-US"/>
          </a:p>
        </p:txBody>
      </p:sp>
    </p:spTree>
    <p:extLst>
      <p:ext uri="{BB962C8B-B14F-4D97-AF65-F5344CB8AC3E}">
        <p14:creationId xmlns:p14="http://schemas.microsoft.com/office/powerpoint/2010/main" val="149359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AC6A2-DC9E-4188-AA12-81F7A64F37D7}"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3DDB8-D0DF-4D6E-A163-04724849D669}" type="slidenum">
              <a:rPr lang="en-US" smtClean="0"/>
              <a:t>‹#›</a:t>
            </a:fld>
            <a:endParaRPr lang="en-US"/>
          </a:p>
        </p:txBody>
      </p:sp>
    </p:spTree>
    <p:extLst>
      <p:ext uri="{BB962C8B-B14F-4D97-AF65-F5344CB8AC3E}">
        <p14:creationId xmlns:p14="http://schemas.microsoft.com/office/powerpoint/2010/main" val="390306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AC6A2-DC9E-4188-AA12-81F7A64F37D7}"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3DDB8-D0DF-4D6E-A163-04724849D669}" type="slidenum">
              <a:rPr lang="en-US" smtClean="0"/>
              <a:t>‹#›</a:t>
            </a:fld>
            <a:endParaRPr lang="en-US"/>
          </a:p>
        </p:txBody>
      </p:sp>
    </p:spTree>
    <p:extLst>
      <p:ext uri="{BB962C8B-B14F-4D97-AF65-F5344CB8AC3E}">
        <p14:creationId xmlns:p14="http://schemas.microsoft.com/office/powerpoint/2010/main" val="413690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AC6A2-DC9E-4188-AA12-81F7A64F37D7}"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3DDB8-D0DF-4D6E-A163-04724849D669}" type="slidenum">
              <a:rPr lang="en-US" smtClean="0"/>
              <a:t>‹#›</a:t>
            </a:fld>
            <a:endParaRPr lang="en-US"/>
          </a:p>
        </p:txBody>
      </p:sp>
    </p:spTree>
    <p:extLst>
      <p:ext uri="{BB962C8B-B14F-4D97-AF65-F5344CB8AC3E}">
        <p14:creationId xmlns:p14="http://schemas.microsoft.com/office/powerpoint/2010/main" val="428461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0AC6A2-DC9E-4188-AA12-81F7A64F37D7}"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3DDB8-D0DF-4D6E-A163-04724849D669}" type="slidenum">
              <a:rPr lang="en-US" smtClean="0"/>
              <a:t>‹#›</a:t>
            </a:fld>
            <a:endParaRPr lang="en-US"/>
          </a:p>
        </p:txBody>
      </p:sp>
    </p:spTree>
    <p:extLst>
      <p:ext uri="{BB962C8B-B14F-4D97-AF65-F5344CB8AC3E}">
        <p14:creationId xmlns:p14="http://schemas.microsoft.com/office/powerpoint/2010/main" val="2505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0AC6A2-DC9E-4188-AA12-81F7A64F37D7}"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B3DDB8-D0DF-4D6E-A163-04724849D669}" type="slidenum">
              <a:rPr lang="en-US" smtClean="0"/>
              <a:t>‹#›</a:t>
            </a:fld>
            <a:endParaRPr lang="en-US"/>
          </a:p>
        </p:txBody>
      </p:sp>
    </p:spTree>
    <p:extLst>
      <p:ext uri="{BB962C8B-B14F-4D97-AF65-F5344CB8AC3E}">
        <p14:creationId xmlns:p14="http://schemas.microsoft.com/office/powerpoint/2010/main" val="187980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0AC6A2-DC9E-4188-AA12-81F7A64F37D7}"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B3DDB8-D0DF-4D6E-A163-04724849D669}" type="slidenum">
              <a:rPr lang="en-US" smtClean="0"/>
              <a:t>‹#›</a:t>
            </a:fld>
            <a:endParaRPr lang="en-US"/>
          </a:p>
        </p:txBody>
      </p:sp>
    </p:spTree>
    <p:extLst>
      <p:ext uri="{BB962C8B-B14F-4D97-AF65-F5344CB8AC3E}">
        <p14:creationId xmlns:p14="http://schemas.microsoft.com/office/powerpoint/2010/main" val="4230747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AC6A2-DC9E-4188-AA12-81F7A64F37D7}"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B3DDB8-D0DF-4D6E-A163-04724849D669}" type="slidenum">
              <a:rPr lang="en-US" smtClean="0"/>
              <a:t>‹#›</a:t>
            </a:fld>
            <a:endParaRPr lang="en-US"/>
          </a:p>
        </p:txBody>
      </p:sp>
    </p:spTree>
    <p:extLst>
      <p:ext uri="{BB962C8B-B14F-4D97-AF65-F5344CB8AC3E}">
        <p14:creationId xmlns:p14="http://schemas.microsoft.com/office/powerpoint/2010/main" val="419126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AC6A2-DC9E-4188-AA12-81F7A64F37D7}"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3DDB8-D0DF-4D6E-A163-04724849D669}" type="slidenum">
              <a:rPr lang="en-US" smtClean="0"/>
              <a:t>‹#›</a:t>
            </a:fld>
            <a:endParaRPr lang="en-US"/>
          </a:p>
        </p:txBody>
      </p:sp>
    </p:spTree>
    <p:extLst>
      <p:ext uri="{BB962C8B-B14F-4D97-AF65-F5344CB8AC3E}">
        <p14:creationId xmlns:p14="http://schemas.microsoft.com/office/powerpoint/2010/main" val="158761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AC6A2-DC9E-4188-AA12-81F7A64F37D7}"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3DDB8-D0DF-4D6E-A163-04724849D669}" type="slidenum">
              <a:rPr lang="en-US" smtClean="0"/>
              <a:t>‹#›</a:t>
            </a:fld>
            <a:endParaRPr lang="en-US"/>
          </a:p>
        </p:txBody>
      </p:sp>
    </p:spTree>
    <p:extLst>
      <p:ext uri="{BB962C8B-B14F-4D97-AF65-F5344CB8AC3E}">
        <p14:creationId xmlns:p14="http://schemas.microsoft.com/office/powerpoint/2010/main" val="251693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AC6A2-DC9E-4188-AA12-81F7A64F37D7}" type="datetimeFigureOut">
              <a:rPr lang="en-US" smtClean="0"/>
              <a:t>1/31/2018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3DDB8-D0DF-4D6E-A163-04724849D669}" type="slidenum">
              <a:rPr lang="en-US" smtClean="0"/>
              <a:t>‹#›</a:t>
            </a:fld>
            <a:endParaRPr lang="en-US"/>
          </a:p>
        </p:txBody>
      </p:sp>
    </p:spTree>
    <p:extLst>
      <p:ext uri="{BB962C8B-B14F-4D97-AF65-F5344CB8AC3E}">
        <p14:creationId xmlns:p14="http://schemas.microsoft.com/office/powerpoint/2010/main" val="3065628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siteground.com/tutorials/phpmyadmin/administration/#Variables" TargetMode="External"/><Relationship Id="rId3" Type="http://schemas.openxmlformats.org/officeDocument/2006/relationships/hyperlink" Target="https://www.siteground.com/tutorials/phpmyadmin/administration/#SQL" TargetMode="External"/><Relationship Id="rId7" Type="http://schemas.openxmlformats.org/officeDocument/2006/relationships/hyperlink" Target="https://www.siteground.com/tutorials/phpmyadmin/administration/#Settings" TargetMode="External"/><Relationship Id="rId2" Type="http://schemas.openxmlformats.org/officeDocument/2006/relationships/hyperlink" Target="https://www.siteground.com/tutorials/phpmyadmin/administration/#Databases" TargetMode="External"/><Relationship Id="rId1" Type="http://schemas.openxmlformats.org/officeDocument/2006/relationships/slideLayout" Target="../slideLayouts/slideLayout2.xml"/><Relationship Id="rId6" Type="http://schemas.openxmlformats.org/officeDocument/2006/relationships/hyperlink" Target="https://www.siteground.com/tutorials/phpmyadmin/administration/#Import" TargetMode="External"/><Relationship Id="rId11" Type="http://schemas.openxmlformats.org/officeDocument/2006/relationships/hyperlink" Target="https://www.siteground.com/tutorials/phpmyadmin/administration/#Plugins" TargetMode="External"/><Relationship Id="rId5" Type="http://schemas.openxmlformats.org/officeDocument/2006/relationships/hyperlink" Target="https://www.siteground.com/tutorials/phpmyadmin/administration/#Export" TargetMode="External"/><Relationship Id="rId10" Type="http://schemas.openxmlformats.org/officeDocument/2006/relationships/hyperlink" Target="https://www.siteground.com/tutorials/phpmyadmin/administration/#Engines" TargetMode="External"/><Relationship Id="rId4" Type="http://schemas.openxmlformats.org/officeDocument/2006/relationships/hyperlink" Target="https://www.siteground.com/tutorials/phpmyadmin/administration/#Status" TargetMode="External"/><Relationship Id="rId9" Type="http://schemas.openxmlformats.org/officeDocument/2006/relationships/hyperlink" Target="https://www.siteground.com/tutorials/phpmyadmin/administration/#Charset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t>phpMyAdmin</a:t>
            </a:r>
            <a:r>
              <a:rPr lang="en-US" b="1" dirty="0"/>
              <a:t>?</a:t>
            </a:r>
            <a:br>
              <a:rPr lang="en-US" b="1"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55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 on </a:t>
            </a:r>
            <a:r>
              <a:rPr lang="en-US" dirty="0" err="1" smtClean="0"/>
              <a:t>Sql</a:t>
            </a:r>
            <a:r>
              <a:rPr lang="en-US" dirty="0" smtClean="0"/>
              <a:t> tab and Write a command for create database</a:t>
            </a:r>
            <a:endParaRPr lang="en-US"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656" y="1432783"/>
            <a:ext cx="853439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6367371"/>
            <a:ext cx="7748788" cy="461665"/>
          </a:xfrm>
          <a:prstGeom prst="rect">
            <a:avLst/>
          </a:prstGeom>
          <a:noFill/>
        </p:spPr>
        <p:txBody>
          <a:bodyPr wrap="none" rtlCol="0">
            <a:spAutoFit/>
          </a:bodyPr>
          <a:lstStyle/>
          <a:p>
            <a:r>
              <a:rPr lang="en-US" sz="2400" dirty="0" smtClean="0"/>
              <a:t>Create Database Command : Create </a:t>
            </a:r>
            <a:r>
              <a:rPr lang="en-US" sz="2400" dirty="0" smtClean="0">
                <a:solidFill>
                  <a:srgbClr val="000099"/>
                </a:solidFill>
              </a:rPr>
              <a:t>database</a:t>
            </a:r>
            <a:r>
              <a:rPr lang="en-US" sz="2400" dirty="0" smtClean="0"/>
              <a:t> </a:t>
            </a:r>
            <a:r>
              <a:rPr lang="en-US" sz="2400" dirty="0" err="1" smtClean="0">
                <a:solidFill>
                  <a:srgbClr val="FF0000"/>
                </a:solidFill>
              </a:rPr>
              <a:t>databasename</a:t>
            </a:r>
            <a:endParaRPr lang="en-US" sz="2400" dirty="0">
              <a:solidFill>
                <a:srgbClr val="FF0000"/>
              </a:solidFill>
            </a:endParaRPr>
          </a:p>
        </p:txBody>
      </p:sp>
      <p:cxnSp>
        <p:nvCxnSpPr>
          <p:cNvPr id="6" name="Straight Arrow Connector 5"/>
          <p:cNvCxnSpPr/>
          <p:nvPr/>
        </p:nvCxnSpPr>
        <p:spPr>
          <a:xfrm flipV="1">
            <a:off x="5029200" y="5562600"/>
            <a:ext cx="914400" cy="1036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724400" y="5257800"/>
            <a:ext cx="152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Keyword</a:t>
            </a:r>
            <a:endParaRPr lang="en-US" dirty="0"/>
          </a:p>
        </p:txBody>
      </p:sp>
      <p:sp>
        <p:nvSpPr>
          <p:cNvPr id="10" name="Rectangle 9"/>
          <p:cNvSpPr/>
          <p:nvPr/>
        </p:nvSpPr>
        <p:spPr>
          <a:xfrm>
            <a:off x="6400800" y="4876800"/>
            <a:ext cx="2133600" cy="692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Type any Database Name</a:t>
            </a:r>
            <a:endParaRPr lang="en-US" dirty="0"/>
          </a:p>
        </p:txBody>
      </p:sp>
      <p:cxnSp>
        <p:nvCxnSpPr>
          <p:cNvPr id="11" name="Straight Arrow Connector 10"/>
          <p:cNvCxnSpPr/>
          <p:nvPr/>
        </p:nvCxnSpPr>
        <p:spPr>
          <a:xfrm flipV="1">
            <a:off x="6428509" y="5561438"/>
            <a:ext cx="914400" cy="1036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371600" y="2895600"/>
            <a:ext cx="12192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4038600"/>
            <a:ext cx="1676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Type Command Here</a:t>
            </a:r>
            <a:endParaRPr lang="en-US" dirty="0"/>
          </a:p>
        </p:txBody>
      </p:sp>
      <p:cxnSp>
        <p:nvCxnSpPr>
          <p:cNvPr id="16" name="Straight Arrow Connector 15"/>
          <p:cNvCxnSpPr/>
          <p:nvPr/>
        </p:nvCxnSpPr>
        <p:spPr>
          <a:xfrm>
            <a:off x="7696200" y="44958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943600" y="41910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After Commend Click on Go</a:t>
            </a:r>
            <a:endParaRPr lang="en-US" dirty="0"/>
          </a:p>
        </p:txBody>
      </p:sp>
    </p:spTree>
    <p:extLst>
      <p:ext uri="{BB962C8B-B14F-4D97-AF65-F5344CB8AC3E}">
        <p14:creationId xmlns:p14="http://schemas.microsoft.com/office/powerpoint/2010/main" val="306487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 your database in left side screen and Click on database</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143000" y="3429000"/>
            <a:ext cx="76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85800" y="4191000"/>
            <a:ext cx="1219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cxnSp>
        <p:nvCxnSpPr>
          <p:cNvPr id="8" name="Straight Arrow Connector 7"/>
          <p:cNvCxnSpPr/>
          <p:nvPr/>
        </p:nvCxnSpPr>
        <p:spPr>
          <a:xfrm>
            <a:off x="3124200" y="3048000"/>
            <a:ext cx="76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57400" y="4000500"/>
            <a:ext cx="17526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Table Name</a:t>
            </a:r>
            <a:endParaRPr lang="en-US" dirty="0"/>
          </a:p>
        </p:txBody>
      </p:sp>
      <p:sp>
        <p:nvSpPr>
          <p:cNvPr id="11" name="Rectangle 10"/>
          <p:cNvSpPr/>
          <p:nvPr/>
        </p:nvSpPr>
        <p:spPr>
          <a:xfrm>
            <a:off x="4038600" y="4017818"/>
            <a:ext cx="1752600" cy="554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Column Number</a:t>
            </a:r>
            <a:endParaRPr lang="en-US" dirty="0"/>
          </a:p>
        </p:txBody>
      </p:sp>
      <p:cxnSp>
        <p:nvCxnSpPr>
          <p:cNvPr id="12" name="Straight Arrow Connector 11"/>
          <p:cNvCxnSpPr/>
          <p:nvPr/>
        </p:nvCxnSpPr>
        <p:spPr>
          <a:xfrm>
            <a:off x="4343400" y="3103418"/>
            <a:ext cx="76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153400" y="3429000"/>
            <a:ext cx="228600"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543800" y="4286250"/>
            <a:ext cx="1219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Go</a:t>
            </a:r>
            <a:endParaRPr lang="en-US" dirty="0"/>
          </a:p>
        </p:txBody>
      </p:sp>
    </p:spTree>
    <p:extLst>
      <p:ext uri="{BB962C8B-B14F-4D97-AF65-F5344CB8AC3E}">
        <p14:creationId xmlns:p14="http://schemas.microsoft.com/office/powerpoint/2010/main" val="355353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Enter Column Names, its Type and Length/Values</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906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838200" y="3048000"/>
            <a:ext cx="914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38200" y="3200400"/>
            <a:ext cx="1066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4038600"/>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column name in text fields</a:t>
            </a:r>
            <a:endParaRPr lang="en-US" dirty="0"/>
          </a:p>
        </p:txBody>
      </p:sp>
      <p:cxnSp>
        <p:nvCxnSpPr>
          <p:cNvPr id="11" name="Straight Arrow Connector 10"/>
          <p:cNvCxnSpPr/>
          <p:nvPr/>
        </p:nvCxnSpPr>
        <p:spPr>
          <a:xfrm flipH="1" flipV="1">
            <a:off x="3048000" y="3048000"/>
            <a:ext cx="6096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48000" y="46482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data type for column value</a:t>
            </a:r>
            <a:endParaRPr lang="en-US" dirty="0"/>
          </a:p>
        </p:txBody>
      </p:sp>
      <p:cxnSp>
        <p:nvCxnSpPr>
          <p:cNvPr id="15" name="Straight Arrow Connector 14"/>
          <p:cNvCxnSpPr/>
          <p:nvPr/>
        </p:nvCxnSpPr>
        <p:spPr>
          <a:xfrm flipH="1" flipV="1">
            <a:off x="4343400" y="3200400"/>
            <a:ext cx="19050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91200" y="50292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Length</a:t>
            </a:r>
            <a:endParaRPr lang="en-US" dirty="0"/>
          </a:p>
        </p:txBody>
      </p:sp>
      <p:cxnSp>
        <p:nvCxnSpPr>
          <p:cNvPr id="18" name="Straight Arrow Connector 17"/>
          <p:cNvCxnSpPr/>
          <p:nvPr/>
        </p:nvCxnSpPr>
        <p:spPr>
          <a:xfrm flipV="1">
            <a:off x="8686800" y="4800600"/>
            <a:ext cx="381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229600" y="5219700"/>
            <a:ext cx="914400"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Save</a:t>
            </a:r>
            <a:endParaRPr lang="en-US" dirty="0"/>
          </a:p>
        </p:txBody>
      </p:sp>
    </p:spTree>
    <p:extLst>
      <p:ext uri="{BB962C8B-B14F-4D97-AF65-F5344CB8AC3E}">
        <p14:creationId xmlns:p14="http://schemas.microsoft.com/office/powerpoint/2010/main" val="732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Data Type</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79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67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Length and Click on Save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37" y="1336964"/>
            <a:ext cx="91439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038600" y="3581400"/>
            <a:ext cx="762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733800" y="5715000"/>
            <a:ext cx="2667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Length of Username and Password</a:t>
            </a:r>
            <a:endParaRPr lang="en-US" dirty="0"/>
          </a:p>
        </p:txBody>
      </p:sp>
      <p:cxnSp>
        <p:nvCxnSpPr>
          <p:cNvPr id="8" name="Straight Arrow Connector 7"/>
          <p:cNvCxnSpPr/>
          <p:nvPr/>
        </p:nvCxnSpPr>
        <p:spPr>
          <a:xfrm flipH="1" flipV="1">
            <a:off x="8686800" y="5181600"/>
            <a:ext cx="76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162800" y="4724400"/>
            <a:ext cx="1562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Save</a:t>
            </a:r>
            <a:endParaRPr lang="en-US" dirty="0"/>
          </a:p>
        </p:txBody>
      </p:sp>
    </p:spTree>
    <p:extLst>
      <p:ext uri="{BB962C8B-B14F-4D97-AF65-F5344CB8AC3E}">
        <p14:creationId xmlns:p14="http://schemas.microsoft.com/office/powerpoint/2010/main" val="41496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this select database and Click on table</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9067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609600" y="3962400"/>
            <a:ext cx="152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4800" y="4876800"/>
            <a:ext cx="1295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Database</a:t>
            </a:r>
            <a:endParaRPr lang="en-US" dirty="0"/>
          </a:p>
        </p:txBody>
      </p:sp>
      <p:cxnSp>
        <p:nvCxnSpPr>
          <p:cNvPr id="8" name="Straight Arrow Connector 7"/>
          <p:cNvCxnSpPr/>
          <p:nvPr/>
        </p:nvCxnSpPr>
        <p:spPr>
          <a:xfrm>
            <a:off x="2057400" y="2438400"/>
            <a:ext cx="36576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365760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table login</a:t>
            </a:r>
            <a:endParaRPr lang="en-US" dirty="0"/>
          </a:p>
        </p:txBody>
      </p:sp>
    </p:spTree>
    <p:extLst>
      <p:ext uri="{BB962C8B-B14F-4D97-AF65-F5344CB8AC3E}">
        <p14:creationId xmlns:p14="http://schemas.microsoft.com/office/powerpoint/2010/main" val="414373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can see your table data</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54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Data from Table</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00200"/>
            <a:ext cx="8678926"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4267200" y="2514600"/>
            <a:ext cx="7620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648200" y="5257800"/>
            <a:ext cx="1828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Export</a:t>
            </a:r>
            <a:endParaRPr lang="en-US" dirty="0"/>
          </a:p>
        </p:txBody>
      </p:sp>
    </p:spTree>
    <p:extLst>
      <p:ext uri="{BB962C8B-B14F-4D97-AF65-F5344CB8AC3E}">
        <p14:creationId xmlns:p14="http://schemas.microsoft.com/office/powerpoint/2010/main" val="728206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format from dropdown list</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00200"/>
            <a:ext cx="9085524"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378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Go Button</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906779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33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a:t>
            </a:r>
            <a:r>
              <a:rPr lang="en-US" b="1" dirty="0" err="1" smtClean="0"/>
              <a:t>phpMyAdmin</a:t>
            </a:r>
            <a:r>
              <a:rPr lang="en-US" b="1" dirty="0" smtClean="0"/>
              <a:t>?</a:t>
            </a:r>
            <a:br>
              <a:rPr lang="en-US" b="1" dirty="0" smtClean="0"/>
            </a:br>
            <a:endParaRPr lang="en-US" dirty="0"/>
          </a:p>
        </p:txBody>
      </p:sp>
      <p:sp>
        <p:nvSpPr>
          <p:cNvPr id="3" name="Content Placeholder 2"/>
          <p:cNvSpPr>
            <a:spLocks noGrp="1"/>
          </p:cNvSpPr>
          <p:nvPr>
            <p:ph idx="1"/>
          </p:nvPr>
        </p:nvSpPr>
        <p:spPr/>
        <p:txBody>
          <a:bodyPr/>
          <a:lstStyle/>
          <a:p>
            <a:pPr algn="just"/>
            <a:r>
              <a:rPr lang="en-US" dirty="0" err="1"/>
              <a:t>phpMyAdmin</a:t>
            </a:r>
            <a:r>
              <a:rPr lang="en-US" dirty="0"/>
              <a:t> is one of the most popular applications for MySQL database management. It is a free tool written in PHP. Through this software you can create, alter, drop, delete, import and export MySQL database tables. You can run MySQL queries, optimize, repair and check tables, change collation and execute other database management commands.</a:t>
            </a:r>
          </a:p>
        </p:txBody>
      </p:sp>
    </p:spTree>
    <p:extLst>
      <p:ext uri="{BB962C8B-B14F-4D97-AF65-F5344CB8AC3E}">
        <p14:creationId xmlns:p14="http://schemas.microsoft.com/office/powerpoint/2010/main" val="3995127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Import Data Excel to Table</a:t>
            </a:r>
            <a:endParaRPr lang="en-US" dirty="0"/>
          </a:p>
        </p:txBody>
      </p:sp>
      <p:sp>
        <p:nvSpPr>
          <p:cNvPr id="3" name="Content Placeholder 2"/>
          <p:cNvSpPr>
            <a:spLocks noGrp="1"/>
          </p:cNvSpPr>
          <p:nvPr>
            <p:ph idx="1"/>
          </p:nvPr>
        </p:nvSpPr>
        <p:spPr>
          <a:xfrm>
            <a:off x="0" y="990600"/>
            <a:ext cx="9144000" cy="6019800"/>
          </a:xfrm>
        </p:spPr>
        <p:txBody>
          <a:bodyPr/>
          <a:lstStyle/>
          <a:p>
            <a:r>
              <a:rPr lang="en-US" dirty="0" smtClean="0"/>
              <a:t>First insert data in excel file and save  it by .</a:t>
            </a:r>
            <a:r>
              <a:rPr lang="en-US" dirty="0" err="1" smtClean="0"/>
              <a:t>csv</a:t>
            </a:r>
            <a:r>
              <a:rPr lang="en-US" dirty="0" smtClean="0"/>
              <a:t> extension.</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4100"/>
            <a:ext cx="8610600" cy="484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10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Click on database and open your table</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462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 on import and browse excel file</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842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96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Go</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3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phpMyAdmin</a:t>
            </a:r>
            <a:r>
              <a:rPr lang="en-US" dirty="0"/>
              <a:t> login page.</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105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95600" y="6313116"/>
            <a:ext cx="4071371" cy="461665"/>
          </a:xfrm>
          <a:prstGeom prst="rect">
            <a:avLst/>
          </a:prstGeom>
          <a:noFill/>
        </p:spPr>
        <p:txBody>
          <a:bodyPr wrap="none" rtlCol="0">
            <a:spAutoFit/>
          </a:bodyPr>
          <a:lstStyle/>
          <a:p>
            <a:r>
              <a:rPr lang="en-US" sz="2400" dirty="0" smtClean="0"/>
              <a:t>Enter Username and Password </a:t>
            </a:r>
            <a:endParaRPr lang="en-US" sz="2400" dirty="0"/>
          </a:p>
        </p:txBody>
      </p:sp>
    </p:spTree>
    <p:extLst>
      <p:ext uri="{BB962C8B-B14F-4D97-AF65-F5344CB8AC3E}">
        <p14:creationId xmlns:p14="http://schemas.microsoft.com/office/powerpoint/2010/main" val="358090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phpMyAdmin</a:t>
            </a:r>
            <a:r>
              <a:rPr lang="en-US" b="1" dirty="0"/>
              <a:t> Administration</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pPr marL="0" indent="0" fontAlgn="ctr">
              <a:buNone/>
            </a:pPr>
            <a:r>
              <a:rPr lang="en-US" dirty="0" smtClean="0"/>
              <a:t>Covers </a:t>
            </a:r>
            <a:r>
              <a:rPr lang="en-US" dirty="0"/>
              <a:t>the following topics:</a:t>
            </a:r>
          </a:p>
          <a:p>
            <a:r>
              <a:rPr lang="en-US" dirty="0">
                <a:hlinkClick r:id="rId2" tooltip="Databases"/>
              </a:rPr>
              <a:t>Databases</a:t>
            </a:r>
            <a:endParaRPr lang="en-US" dirty="0"/>
          </a:p>
          <a:p>
            <a:r>
              <a:rPr lang="en-US" dirty="0">
                <a:hlinkClick r:id="rId3" tooltip="SQL"/>
              </a:rPr>
              <a:t>SQL</a:t>
            </a:r>
            <a:endParaRPr lang="en-US" dirty="0"/>
          </a:p>
          <a:p>
            <a:r>
              <a:rPr lang="en-US" dirty="0" smtClean="0">
                <a:hlinkClick r:id="rId4" tooltip="Status"/>
              </a:rPr>
              <a:t>Status</a:t>
            </a:r>
            <a:endParaRPr lang="en-US" dirty="0" smtClean="0"/>
          </a:p>
          <a:p>
            <a:r>
              <a:rPr lang="en-US" dirty="0" smtClean="0">
                <a:hlinkClick r:id="rId5" tooltip="Export"/>
              </a:rPr>
              <a:t>Export</a:t>
            </a:r>
            <a:endParaRPr lang="en-US" dirty="0"/>
          </a:p>
          <a:p>
            <a:r>
              <a:rPr lang="en-US" dirty="0">
                <a:hlinkClick r:id="rId6" tooltip="Import"/>
              </a:rPr>
              <a:t>Import</a:t>
            </a:r>
            <a:endParaRPr lang="en-US" dirty="0"/>
          </a:p>
          <a:p>
            <a:r>
              <a:rPr lang="en-US" dirty="0" smtClean="0">
                <a:hlinkClick r:id="rId7" tooltip="Settings"/>
              </a:rPr>
              <a:t>Settings</a:t>
            </a:r>
            <a:endParaRPr lang="en-US" dirty="0"/>
          </a:p>
          <a:p>
            <a:r>
              <a:rPr lang="en-US" dirty="0">
                <a:hlinkClick r:id="rId8" tooltip="Variables"/>
              </a:rPr>
              <a:t>Variables</a:t>
            </a:r>
            <a:endParaRPr lang="en-US" dirty="0"/>
          </a:p>
          <a:p>
            <a:r>
              <a:rPr lang="en-US" dirty="0">
                <a:hlinkClick r:id="rId9" tooltip="Charsets"/>
              </a:rPr>
              <a:t>Charsets</a:t>
            </a:r>
            <a:endParaRPr lang="en-US" dirty="0"/>
          </a:p>
          <a:p>
            <a:r>
              <a:rPr lang="en-US" dirty="0">
                <a:hlinkClick r:id="rId10" tooltip="Engines"/>
              </a:rPr>
              <a:t>Engines</a:t>
            </a:r>
            <a:endParaRPr lang="en-US" dirty="0"/>
          </a:p>
          <a:p>
            <a:r>
              <a:rPr lang="en-US" dirty="0">
                <a:hlinkClick r:id="rId11" tooltip="Plugins"/>
              </a:rPr>
              <a:t>Plugins</a:t>
            </a:r>
            <a:endParaRPr lang="en-US" dirty="0"/>
          </a:p>
          <a:p>
            <a:endParaRPr lang="en-US" dirty="0"/>
          </a:p>
        </p:txBody>
      </p:sp>
    </p:spTree>
    <p:extLst>
      <p:ext uri="{BB962C8B-B14F-4D97-AF65-F5344CB8AC3E}">
        <p14:creationId xmlns:p14="http://schemas.microsoft.com/office/powerpoint/2010/main" val="418941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Screen </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39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57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In the panel on the left side of the page you will see the list of the databases for which your </a:t>
            </a:r>
            <a:r>
              <a:rPr lang="en-US" sz="2800" dirty="0" err="1"/>
              <a:t>cPanel</a:t>
            </a:r>
            <a:r>
              <a:rPr lang="en-US" sz="2800" dirty="0"/>
              <a:t> user has privileges.</a:t>
            </a:r>
          </a:p>
        </p:txBody>
      </p:sp>
      <p:pic>
        <p:nvPicPr>
          <p:cNvPr id="9218" name="Picture 2" descr="C:\Users\LENOVO\Desktop\54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2353469"/>
            <a:ext cx="6248400" cy="427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56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Create Database</a:t>
            </a:r>
            <a:endParaRPr lang="en-US" dirty="0"/>
          </a:p>
        </p:txBody>
      </p:sp>
      <p:sp>
        <p:nvSpPr>
          <p:cNvPr id="3" name="Content Placeholder 2"/>
          <p:cNvSpPr>
            <a:spLocks noGrp="1"/>
          </p:cNvSpPr>
          <p:nvPr>
            <p:ph idx="1"/>
          </p:nvPr>
        </p:nvSpPr>
        <p:spPr/>
        <p:txBody>
          <a:bodyPr/>
          <a:lstStyle/>
          <a:p>
            <a:r>
              <a:rPr lang="en-US" dirty="0" smtClean="0"/>
              <a:t>You can create database in two ways.</a:t>
            </a:r>
          </a:p>
          <a:p>
            <a:r>
              <a:rPr lang="en-US" dirty="0" smtClean="0"/>
              <a:t>1) Using Database Tab( GUI based)</a:t>
            </a:r>
          </a:p>
          <a:p>
            <a:r>
              <a:rPr lang="en-US" dirty="0" smtClean="0"/>
              <a:t>2)Using </a:t>
            </a:r>
            <a:r>
              <a:rPr lang="en-US" dirty="0" err="1" smtClean="0"/>
              <a:t>Sql</a:t>
            </a:r>
            <a:r>
              <a:rPr lang="en-US" dirty="0" smtClean="0"/>
              <a:t> (Command based)</a:t>
            </a:r>
            <a:endParaRPr lang="en-US" dirty="0"/>
          </a:p>
        </p:txBody>
      </p:sp>
    </p:spTree>
    <p:extLst>
      <p:ext uri="{BB962C8B-B14F-4D97-AF65-F5344CB8AC3E}">
        <p14:creationId xmlns:p14="http://schemas.microsoft.com/office/powerpoint/2010/main" val="176444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 on Database tab and Create Database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922019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42672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Database Tab</a:t>
            </a:r>
            <a:endParaRPr lang="en-US" dirty="0"/>
          </a:p>
        </p:txBody>
      </p:sp>
      <p:cxnSp>
        <p:nvCxnSpPr>
          <p:cNvPr id="8" name="Straight Arrow Connector 7"/>
          <p:cNvCxnSpPr/>
          <p:nvPr/>
        </p:nvCxnSpPr>
        <p:spPr>
          <a:xfrm flipV="1">
            <a:off x="1143000" y="2438400"/>
            <a:ext cx="7620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48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Enter Database Name and Click on Go</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456" y="1600200"/>
            <a:ext cx="89153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1447800" y="3276600"/>
            <a:ext cx="609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4191000"/>
            <a:ext cx="1752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Database Name</a:t>
            </a:r>
            <a:endParaRPr lang="en-US" dirty="0"/>
          </a:p>
        </p:txBody>
      </p:sp>
      <p:cxnSp>
        <p:nvCxnSpPr>
          <p:cNvPr id="10" name="Straight Arrow Connector 9"/>
          <p:cNvCxnSpPr/>
          <p:nvPr/>
        </p:nvCxnSpPr>
        <p:spPr>
          <a:xfrm flipH="1" flipV="1">
            <a:off x="4800600" y="32766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29200" y="3962400"/>
            <a:ext cx="12954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Create</a:t>
            </a:r>
            <a:endParaRPr lang="en-US" dirty="0"/>
          </a:p>
        </p:txBody>
      </p:sp>
    </p:spTree>
    <p:extLst>
      <p:ext uri="{BB962C8B-B14F-4D97-AF65-F5344CB8AC3E}">
        <p14:creationId xmlns:p14="http://schemas.microsoft.com/office/powerpoint/2010/main" val="2045449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345</Words>
  <Application>Microsoft Office PowerPoint</Application>
  <PresentationFormat>On-screen Show (4:3)</PresentationFormat>
  <Paragraphs>62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phpMyAdmin? </vt:lpstr>
      <vt:lpstr>What is phpMyAdmin? </vt:lpstr>
      <vt:lpstr>phpMyAdmin login page.</vt:lpstr>
      <vt:lpstr>phpMyAdmin Administration </vt:lpstr>
      <vt:lpstr>Main Screen </vt:lpstr>
      <vt:lpstr>In the panel on the left side of the page you will see the list of the databases for which your cPanel user has privileges.</vt:lpstr>
      <vt:lpstr>How Can Create Database</vt:lpstr>
      <vt:lpstr>Click on Database tab and Create Database</vt:lpstr>
      <vt:lpstr>Enter Database Name and Click on Go</vt:lpstr>
      <vt:lpstr>Click on Sql tab and Write a command for create database</vt:lpstr>
      <vt:lpstr>Check your database in left side screen and Click on database</vt:lpstr>
      <vt:lpstr>Enter Column Names, its Type and Length/Values</vt:lpstr>
      <vt:lpstr>Select Data Type</vt:lpstr>
      <vt:lpstr>Enter Length and Click on Save</vt:lpstr>
      <vt:lpstr>After this select database and Click on table</vt:lpstr>
      <vt:lpstr>Now you can see your table data</vt:lpstr>
      <vt:lpstr>Export Data from Table</vt:lpstr>
      <vt:lpstr>Select format from dropdown list</vt:lpstr>
      <vt:lpstr>Click on Go Button</vt:lpstr>
      <vt:lpstr>Import Data Excel to Table</vt:lpstr>
      <vt:lpstr>Now Click on database and open your table</vt:lpstr>
      <vt:lpstr>Click on import and browse excel file</vt:lpstr>
      <vt:lpstr>Cont..</vt:lpstr>
      <vt:lpstr>Click on Go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phpMyAdmin? </dc:title>
  <dc:creator>LENOVO</dc:creator>
  <cp:lastModifiedBy>LENOVO</cp:lastModifiedBy>
  <cp:revision>36</cp:revision>
  <dcterms:created xsi:type="dcterms:W3CDTF">2018-01-22T06:50:41Z</dcterms:created>
  <dcterms:modified xsi:type="dcterms:W3CDTF">2018-02-01T07:52:00Z</dcterms:modified>
</cp:coreProperties>
</file>