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1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6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4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3BE7-E364-4C3B-A451-C6F696037F0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6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are included between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&lt;!--- and ---&gt;</a:t>
            </a:r>
          </a:p>
          <a:p>
            <a:r>
              <a:rPr lang="en-US" dirty="0" smtClean="0"/>
              <a:t>Comments can not be nested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&lt;---  hello html  ---&gt;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&lt;---     -------------------------</a:t>
            </a:r>
          </a:p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         ---&gt;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3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And Body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html documents consists of two major properties</a:t>
            </a:r>
          </a:p>
          <a:p>
            <a:r>
              <a:rPr lang="en-US" dirty="0"/>
              <a:t>HEAD - </a:t>
            </a:r>
            <a:r>
              <a:rPr lang="en-US" dirty="0" smtClean="0"/>
              <a:t>contains information about the document like title and “meta” data describing the contents.</a:t>
            </a:r>
          </a:p>
          <a:p>
            <a:r>
              <a:rPr lang="en-US" dirty="0" smtClean="0"/>
              <a:t>BODY – contains the actual matter of the document.</a:t>
            </a:r>
          </a:p>
          <a:p>
            <a:r>
              <a:rPr lang="en-US" dirty="0" smtClean="0"/>
              <a:t>Gets displayed within the browsers window.</a:t>
            </a:r>
          </a:p>
        </p:txBody>
      </p:sp>
    </p:spTree>
    <p:extLst>
      <p:ext uri="{BB962C8B-B14F-4D97-AF65-F5344CB8AC3E}">
        <p14:creationId xmlns:p14="http://schemas.microsoft.com/office/powerpoint/2010/main" val="397140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provide information about document</a:t>
            </a:r>
          </a:p>
          <a:p>
            <a:r>
              <a:rPr lang="en-US" dirty="0" smtClean="0"/>
              <a:t>Keyword or description to add search engine.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3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appears on the title war of the browser window.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5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</a:t>
            </a:r>
          </a:p>
          <a:p>
            <a:r>
              <a:rPr lang="en-US" dirty="0" smtClean="0"/>
              <a:t>Background=</a:t>
            </a:r>
            <a:r>
              <a:rPr lang="en-US" dirty="0" err="1" smtClean="0"/>
              <a:t>url</a:t>
            </a:r>
            <a:r>
              <a:rPr lang="en-US" dirty="0" smtClean="0"/>
              <a:t> -&gt; specifies an image file to be used as filling background</a:t>
            </a:r>
          </a:p>
          <a:p>
            <a:r>
              <a:rPr lang="en-US" dirty="0" err="1" smtClean="0"/>
              <a:t>Bgcolor</a:t>
            </a:r>
            <a:r>
              <a:rPr lang="en-US" dirty="0" smtClean="0"/>
              <a:t> = color -&gt; Set the background color of the document.</a:t>
            </a:r>
          </a:p>
          <a:p>
            <a:r>
              <a:rPr lang="en-US" dirty="0" smtClean="0"/>
              <a:t>Text = color -&gt; set the default color for the normal text of the document.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9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Alink</a:t>
            </a:r>
            <a:r>
              <a:rPr lang="en-US" dirty="0" smtClean="0"/>
              <a:t>= color -&gt; set the color of active link</a:t>
            </a:r>
          </a:p>
          <a:p>
            <a:r>
              <a:rPr lang="en-US" dirty="0" smtClean="0"/>
              <a:t>Link=color -&gt; set the default color for all the links of the documents</a:t>
            </a:r>
          </a:p>
          <a:p>
            <a:r>
              <a:rPr lang="en-US" dirty="0" err="1" smtClean="0"/>
              <a:t>Vlink</a:t>
            </a:r>
            <a:r>
              <a:rPr lang="en-US" dirty="0" smtClean="0"/>
              <a:t> =color -&gt; set the color for </a:t>
            </a:r>
            <a:r>
              <a:rPr lang="en-US" smtClean="0"/>
              <a:t>the visited link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Strike Text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Anything that appears </a:t>
            </a:r>
            <a:r>
              <a:rPr lang="en-US" dirty="0" smtClean="0"/>
              <a:t>within</a:t>
            </a:r>
            <a:r>
              <a:rPr lang="en-US" dirty="0"/>
              <a:t> </a:t>
            </a:r>
            <a:r>
              <a:rPr lang="en-US" b="1" dirty="0"/>
              <a:t>&lt;strike&gt;...&lt;/strike&gt;</a:t>
            </a:r>
            <a:r>
              <a:rPr lang="en-US" dirty="0"/>
              <a:t> element is displayed with strikethrough, which is a thin line through the text as shown below </a:t>
            </a:r>
          </a:p>
        </p:txBody>
      </p:sp>
    </p:spTree>
    <p:extLst>
      <p:ext uri="{BB962C8B-B14F-4D97-AF65-F5344CB8AC3E}">
        <p14:creationId xmlns:p14="http://schemas.microsoft.com/office/powerpoint/2010/main" val="302311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html&gt;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head&gt;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title&gt;Strike Text Example&lt;/title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&lt;/</a:t>
            </a:r>
            <a:r>
              <a:rPr lang="en-US" dirty="0"/>
              <a:t>head&gt; &lt;body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&lt;</a:t>
            </a:r>
            <a:r>
              <a:rPr lang="en-US" dirty="0"/>
              <a:t>p&gt;The following word uses a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&lt;</a:t>
            </a:r>
            <a:r>
              <a:rPr lang="en-US" dirty="0"/>
              <a:t>strike&gt;strikethrough&lt;/strike</a:t>
            </a:r>
            <a:r>
              <a:rPr lang="en-US" dirty="0" smtClean="0"/>
              <a:t>&gt; </a:t>
            </a:r>
            <a:r>
              <a:rPr lang="en-US" dirty="0"/>
              <a:t>typeface.&lt;/p&gt;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&lt;/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7882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3600" dirty="0" smtClean="0"/>
              <a:t>Hypertext Markup Language</a:t>
            </a:r>
          </a:p>
          <a:p>
            <a:r>
              <a:rPr lang="en-US" sz="3600" dirty="0" smtClean="0"/>
              <a:t>Constitutes a collection of platform independence style.</a:t>
            </a:r>
          </a:p>
          <a:p>
            <a:r>
              <a:rPr lang="en-US" sz="3600" dirty="0" smtClean="0"/>
              <a:t>Style indicated by markup tags</a:t>
            </a:r>
          </a:p>
          <a:p>
            <a:r>
              <a:rPr lang="en-US" sz="3600" dirty="0" smtClean="0"/>
              <a:t>It is effective language for designing webpages.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 really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Plain-text document can be created using any text editor.</a:t>
            </a:r>
          </a:p>
          <a:p>
            <a:r>
              <a:rPr lang="en-US" dirty="0" smtClean="0"/>
              <a:t>WYSIWYG editors are also available </a:t>
            </a:r>
          </a:p>
          <a:p>
            <a:r>
              <a:rPr lang="en-US" dirty="0" smtClean="0"/>
              <a:t>Hypertext– is a kind of textual document where you can have links to other document. In HTML this kind of links are allowed. So that in sense HTML is Hypertext.</a:t>
            </a:r>
          </a:p>
          <a:p>
            <a:r>
              <a:rPr lang="en-US" dirty="0" smtClean="0"/>
              <a:t>Markup– In HTML all style are specified by something called markup tags.</a:t>
            </a:r>
          </a:p>
        </p:txBody>
      </p:sp>
    </p:spTree>
    <p:extLst>
      <p:ext uri="{BB962C8B-B14F-4D97-AF65-F5344CB8AC3E}">
        <p14:creationId xmlns:p14="http://schemas.microsoft.com/office/powerpoint/2010/main" val="32224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markup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One where we can embed. Special tags or formatting comments in the text.</a:t>
            </a:r>
          </a:p>
          <a:p>
            <a:r>
              <a:rPr lang="en-US" sz="4000" dirty="0" smtClean="0"/>
              <a:t>To describe how the text should be displayed/printed.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83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is markup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Special formatting codes( called tags) to adjust fonts, create bulleted lists, create forms, display images, create tables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67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left and right brackets are used to enclose all special instructions called tags.</a:t>
            </a:r>
          </a:p>
          <a:p>
            <a:r>
              <a:rPr lang="en-US" dirty="0" smtClean="0"/>
              <a:t>Two classes of tags :</a:t>
            </a:r>
          </a:p>
          <a:p>
            <a:r>
              <a:rPr lang="en-US" dirty="0" smtClean="0"/>
              <a:t>&lt;i&gt; Good Morning &lt;/i&gt;</a:t>
            </a:r>
          </a:p>
          <a:p>
            <a:r>
              <a:rPr lang="en-US" dirty="0" smtClean="0"/>
              <a:t>Those which appear individually.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=“baby.jpg”/&gt;</a:t>
            </a:r>
          </a:p>
          <a:p>
            <a:r>
              <a:rPr lang="en-US" dirty="0" smtClean="0"/>
              <a:t> most of the tags belongs to first category.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Most of the tags belongs to the first category.</a:t>
            </a:r>
          </a:p>
          <a:p>
            <a:r>
              <a:rPr lang="en-US" dirty="0" smtClean="0"/>
              <a:t>2. Tags are case insensitive</a:t>
            </a:r>
          </a:p>
          <a:p>
            <a:r>
              <a:rPr lang="en-US" dirty="0" smtClean="0"/>
              <a:t>3. Tags may be nested</a:t>
            </a:r>
          </a:p>
          <a:p>
            <a:r>
              <a:rPr lang="en-US" dirty="0" smtClean="0"/>
              <a:t>Most browsers have a view source menu options.</a:t>
            </a:r>
          </a:p>
          <a:p>
            <a:r>
              <a:rPr lang="en-US" dirty="0" smtClean="0"/>
              <a:t>4. Browsers ignore all extra spaces and carriage returns within a html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good practice to use white </a:t>
            </a:r>
            <a:r>
              <a:rPr lang="en-US" dirty="0" err="1" smtClean="0"/>
              <a:t>sapce</a:t>
            </a:r>
            <a:r>
              <a:rPr lang="en-US" dirty="0" smtClean="0"/>
              <a:t> in a html document</a:t>
            </a:r>
          </a:p>
          <a:p>
            <a:r>
              <a:rPr lang="en-US" dirty="0" smtClean="0"/>
              <a:t>Improve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tags can have one or more attributes to define some additional characteristics of the tags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img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src</a:t>
            </a:r>
            <a:r>
              <a:rPr lang="en-US" dirty="0" smtClean="0">
                <a:solidFill>
                  <a:srgbClr val="FF0000"/>
                </a:solidFill>
              </a:rPr>
              <a:t>=“</a:t>
            </a:r>
            <a:r>
              <a:rPr lang="en-US" dirty="0" err="1" smtClean="0">
                <a:solidFill>
                  <a:srgbClr val="00B0F0"/>
                </a:solidFill>
              </a:rPr>
              <a:t>baby.img</a:t>
            </a:r>
            <a:r>
              <a:rPr lang="en-US" dirty="0" smtClean="0">
                <a:solidFill>
                  <a:srgbClr val="FF0000"/>
                </a:solidFill>
              </a:rPr>
              <a:t>”&gt;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&lt;body </a:t>
            </a:r>
            <a:r>
              <a:rPr lang="en-US" dirty="0" smtClean="0"/>
              <a:t>text</a:t>
            </a:r>
            <a:r>
              <a:rPr lang="en-US" dirty="0" smtClean="0">
                <a:solidFill>
                  <a:srgbClr val="FF0000"/>
                </a:solidFill>
              </a:rPr>
              <a:t>=“</a:t>
            </a:r>
            <a:r>
              <a:rPr lang="en-US" dirty="0" smtClean="0">
                <a:solidFill>
                  <a:srgbClr val="00B0F0"/>
                </a:solidFill>
              </a:rPr>
              <a:t>white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/>
              <a:t>bgcolor</a:t>
            </a:r>
            <a:r>
              <a:rPr lang="en-US" dirty="0" smtClean="0">
                <a:solidFill>
                  <a:srgbClr val="FF0000"/>
                </a:solidFill>
              </a:rPr>
              <a:t>=“</a:t>
            </a:r>
            <a:r>
              <a:rPr lang="en-US" dirty="0" smtClean="0">
                <a:solidFill>
                  <a:srgbClr val="00B0F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”&gt;</a:t>
            </a:r>
          </a:p>
          <a:p>
            <a:r>
              <a:rPr lang="en-US" dirty="0" smtClean="0"/>
              <a:t>Unrecognized tags</a:t>
            </a:r>
          </a:p>
          <a:p>
            <a:r>
              <a:rPr lang="en-US" dirty="0" smtClean="0"/>
              <a:t>Browsers normally ignore tags it does not recognize.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538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HTML</vt:lpstr>
      <vt:lpstr>HTML</vt:lpstr>
      <vt:lpstr>What is HTML really</vt:lpstr>
      <vt:lpstr>What is markup language</vt:lpstr>
      <vt:lpstr>HTML is markup language</vt:lpstr>
      <vt:lpstr>HTML tags</vt:lpstr>
      <vt:lpstr>Some Points</vt:lpstr>
      <vt:lpstr>PowerPoint Presentation</vt:lpstr>
      <vt:lpstr>PowerPoint Presentation</vt:lpstr>
      <vt:lpstr>Comment Line</vt:lpstr>
      <vt:lpstr>Head And Body Tags</vt:lpstr>
      <vt:lpstr>Meta Tag</vt:lpstr>
      <vt:lpstr>Title</vt:lpstr>
      <vt:lpstr>Body Tag</vt:lpstr>
      <vt:lpstr>Cont..</vt:lpstr>
      <vt:lpstr>Strike Text 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LENOVO</dc:creator>
  <cp:lastModifiedBy>LENOVO</cp:lastModifiedBy>
  <cp:revision>30</cp:revision>
  <dcterms:created xsi:type="dcterms:W3CDTF">2017-07-12T17:11:55Z</dcterms:created>
  <dcterms:modified xsi:type="dcterms:W3CDTF">2018-02-01T18:20:40Z</dcterms:modified>
</cp:coreProperties>
</file>