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651A-9ECA-24CB-86C5-08BC03303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B3524-9FC7-C705-EE31-F52A5BA6D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BC551-E6FE-3D9B-99D0-7C83A5C8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DD85-4C33-CB4D-938D-21BB3CF9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A41FB-9714-98D1-194E-FE95AD0B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948C-BD6B-386B-2A09-FAA2CA82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C82C4-2E12-CE5F-80EF-5D905AEA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C374A-5A8D-FF1F-1DD9-AF1F6DB4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298FA-7562-24F6-7880-81461D08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7192-13E4-6C8F-9E4E-78BB8D3C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3090E-366A-7100-6A7B-A124CFC07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4BF0-B59B-3960-2A1D-679703CA3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2AE7-BADB-66BB-829F-D3F868B8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DA275-FEE8-BF56-E20F-86DED24A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5B87-78C0-CB3C-82A5-DF86823A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7A25-1B0B-224F-BA95-05DB6A45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DB37-89AB-3CF5-CBB3-D3F45C87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80F3-6175-BA92-0847-2EC2F434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9B10-B1E0-5057-8FF7-E28528B3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8644-7EEF-6BB1-88D8-C0E991D0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36F3-2420-13E9-37CF-806F76C9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0F45E-C863-2B9E-07A7-A3F469AD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37F7-25B2-98EE-7EF6-6BE7229B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96BAB-FC33-0C00-DE3A-24C6638D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1AF1-B08E-B715-8058-8AB47D88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1AD5-8967-241B-224D-60289BE2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87C48-D1BC-6BED-6D66-BBF8D41E7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42BD-F48B-8105-81CB-3669201E9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ACE9-EF85-672D-A24C-731D3F73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33EED-4B13-1925-1C17-FFCC15D2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182B6-2FA8-D52E-A029-7C428D62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D859-9F88-4991-A0F6-77D27B39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2CEBE-B1E0-DB96-D3AA-268B06D2D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0CC18-9DBC-CBAA-A860-33DE62A14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2EB85-B4AB-1A73-E954-6ED9F43CB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E6ADF-FA59-B0C3-92C2-63831C03F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4C622-2E12-D8EE-1292-018EB66E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DE72C-C6A7-C66C-2157-1FB1B917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F71E3-7E3A-9664-AD8F-142C0AF7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A77A-8F33-1B32-41B3-ECFEC3E4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7D7BB-D4CF-580C-C556-59329E2C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187F-ABE5-9BEF-E75F-A9358D49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E0EE6-24E6-D259-01E5-11006D07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2DB86-8CA1-1062-C598-411B1443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9124B-EC27-2F02-BF43-9F43B24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8B15-8E24-1150-5332-05745860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8BB1-84B0-D70B-0A1D-DE567149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D8DE-6215-7CE6-D401-5C97B191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B21A-FE25-EF19-485A-562BD9B0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E5E4-9545-3E5A-7299-06C3A170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09D5E-715D-EBE0-4BF7-A6127AD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507CC-A360-C97D-51C7-E4F123E6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AB0B-AB95-B30C-F92E-3D10F9E1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01D7D-EC3C-9C62-276C-0A4AA3D2F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83DE9-1969-D643-9BFF-B1698183F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D5999-A6C7-B096-9EA6-0969ACB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23095-FA5C-9BF4-2F9F-9420D1C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23FA9-8DBA-62FE-2B77-29F77B38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AEB0C-48F7-B0FC-63FE-27F656CE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978B8-9A10-E459-459D-2942E32A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1BAF-CD6C-D8DE-0EB9-8B07F975D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A75B-9B82-475D-ADA3-B5F9D38991E2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4406-092A-1E2C-B78A-61CDD291F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2C08-507B-B172-466D-B4F27F96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C559-9B49-493E-BC6A-8B5C81A0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33E2-C252-2186-3366-0D281B781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33951"/>
          </a:xfrm>
        </p:spPr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  <a:t>How to add Google map inside html page without using API key ?</a:t>
            </a:r>
            <a:br>
              <a:rPr lang="en-US" b="1" i="0" dirty="0">
                <a:solidFill>
                  <a:srgbClr val="273239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0BE6-62EC-3277-73D7-7A7638BE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C2D8-D912-6244-35DD-09139B1E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There are two ways to add google maps inside HTML page: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Using API key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Without using API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9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2FAC-3D21-D0B5-DFCE-F8682561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To insert google map inside the HTML page, follow the steps: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F5448-E782-4C76-C270-71060E26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Go to the google maps and search your desired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D908-1F4C-3B95-86B1-F9C9A460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EFA2-8792-DB8E-D039-58EFB0B6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F7F20-3DB7-E65F-39E2-EB8CA804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28"/>
            <a:ext cx="12192000" cy="6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D91-5F40-F994-48F4-2EC87BE3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2. Now, you will see share option, click on it.</a:t>
            </a:r>
            <a:b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0E172-1A29-7974-ABA7-3043FCB7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9CCAF-9E60-5020-13FA-C1FE2BBC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09822"/>
            <a:ext cx="10655105" cy="56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831E-A5BF-6379-0733-8BAE8D9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781137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 </a:t>
            </a:r>
            <a:b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3.Now, a dialog box will appear go to embed a map option.</a:t>
            </a:r>
            <a:b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4364-F305-D313-47B4-C3884032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014A-5991-9A3D-48F9-0B2D45FB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229"/>
            <a:ext cx="12192000" cy="55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FBD8-F88C-D056-50A4-B16E7428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57F-6587-904C-29AD-17A1616B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4.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 new option will be seen inside the dialog box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to copy html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 And you can also select the size of the map you want to embed inside your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2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B301-4310-971D-2F3A-5DF5AA57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36A9-ACFE-A8C3-268D-28206D9E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6FA4C-3F75-538F-0363-C15DD3CB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2" y="365125"/>
            <a:ext cx="11395493" cy="6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0A91-F063-7280-87F6-988CF895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Now paste it inside your html page.</a:t>
            </a:r>
            <a:b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E8E92D-4389-ABAA-B643-2F976CB4D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3965" y="1260673"/>
            <a:ext cx="11938035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color:lawngreen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Woods Residency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&lt;!-- Google Map Copied Code --&gt;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iframe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="https://www.google.com/maps/embed?pb=!1m18!1m12!1m3!1d19672.393956688444!2d78.17910200147875!3d26.212196188674707!2m3!1f0!2f0!3f0!3m2!1i1024!2i768!4f13.1!3m3!1m2!1s0x3976c15559aae4d3%3A0x37cd50e7dee06fec!2sWoods%20residency!5e0!3m2!1sen!2sin!4v1682271628511!5m2!1sen!2sin" width="600" height="450" style="border:0;"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allowfullscreen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="" loading="lazy"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referrerpolicy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="no-referrer-when-downgrade"&gt;&lt;/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iframe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Nunito</vt:lpstr>
      <vt:lpstr>Source Sans Pro</vt:lpstr>
      <vt:lpstr>Office Theme</vt:lpstr>
      <vt:lpstr>     How to add Google map inside html page without using API key ? </vt:lpstr>
      <vt:lpstr>Cont..</vt:lpstr>
      <vt:lpstr>To insert google map inside the HTML page, follow the steps:</vt:lpstr>
      <vt:lpstr>PowerPoint Presentation</vt:lpstr>
      <vt:lpstr>2. Now, you will see share option, click on it. </vt:lpstr>
      <vt:lpstr>  3.Now, a dialog box will appear go to embed a map option. </vt:lpstr>
      <vt:lpstr>Cont.. </vt:lpstr>
      <vt:lpstr>PowerPoint Presentation</vt:lpstr>
      <vt:lpstr>5. Now paste it inside your html page.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How to add Google map inside html page without using API key ? </dc:title>
  <dc:creator>Dr. Dinesh Sharma</dc:creator>
  <cp:lastModifiedBy>Dr. Dinesh Sharma</cp:lastModifiedBy>
  <cp:revision>5</cp:revision>
  <dcterms:created xsi:type="dcterms:W3CDTF">2023-04-23T17:32:53Z</dcterms:created>
  <dcterms:modified xsi:type="dcterms:W3CDTF">2023-04-23T17:50:07Z</dcterms:modified>
</cp:coreProperties>
</file>