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CD42F-9E81-4D4A-B01F-30E1FF581ADC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A84AE-782D-43D1-B842-FE276AC7A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54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BA84AE-782D-43D1-B842-FE276AC7A82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622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AA9C8-EA64-3D3A-E7E8-8E70333D2D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72B50D-8E68-E829-0E48-CBCBD294D5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E5958-7BC8-66A4-2DD3-C90F21D31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B687-40B0-472E-86AF-507465E2B7B8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CDFC1-877B-C461-754C-E287610ED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B119E-4C7F-024C-45AC-A43610F3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F2E3-C088-4CD9-B841-F02E42BFB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44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E1568-700A-25EB-03E9-E3874DF9F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B6E0AF-E7F8-D3F3-BC5D-DDBF1E4DBE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0A7627-1F82-B2F4-964E-8011AC32A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B687-40B0-472E-86AF-507465E2B7B8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76B81-5CE4-8B13-0429-AB08A2D98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F900B-1086-05E0-34ED-DB8817C1D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F2E3-C088-4CD9-B841-F02E42BFB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30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FFB7D3-6FB8-9C1E-3A1B-F36FC88410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3E8E-FC33-AFC5-9E0D-D5A930AC6A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6C70A-2E54-26EC-0A82-714B7C169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B687-40B0-472E-86AF-507465E2B7B8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BA7B6-B01C-5072-B08B-79EAE07DE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DF656-8F4A-AB87-47A2-930BED5E6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F2E3-C088-4CD9-B841-F02E42BFB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15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B1D5C-2ADA-C31F-FBA5-D2FFA58AD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BFBA1-EB91-95AE-E2BA-5C99650FE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D3698-A4FF-C09A-CE66-C53214EE9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B687-40B0-472E-86AF-507465E2B7B8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3EA14-F360-C5DB-82E6-96FA630AB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B0B3C-AEA8-ABFE-6FB6-45E7A48B4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F2E3-C088-4CD9-B841-F02E42BFB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4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AB4B0-6367-D1DC-41C3-95C311D47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08C667-E202-6650-BBA9-92CC7BDD1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70DEB-F63D-0009-7144-5D7140D78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B687-40B0-472E-86AF-507465E2B7B8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8C220-40D3-E05D-77FC-589C37D7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8D80D-1D4F-D8F0-3ADD-02762ED82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F2E3-C088-4CD9-B841-F02E42BFB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4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A0233-8973-7054-65C5-7C4975507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4419A-82A0-B6B4-BE47-A3299BC685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B968D9-672A-DA22-2413-EFA8DE313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B6A350-BF55-6A6D-00D4-A0D6A0918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B687-40B0-472E-86AF-507465E2B7B8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39015-2397-337D-B5D6-517E6EC55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C347E-1A54-CE78-DA72-84FE14B45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F2E3-C088-4CD9-B841-F02E42BFB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85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1B9C0-E68E-C405-1AEF-CC00A6539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0C72D3-F716-8E84-AF6B-11E019584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37A9D8-2E37-19FA-F8F1-295D1448C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6B89F6-04BC-E3D0-6421-79ECB75B4A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D66267-E1DB-F855-EE02-F07404BBED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4D9AD6-A2AE-8798-69C8-7C96262C8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B687-40B0-472E-86AF-507465E2B7B8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C1A6CA-6CA9-323D-43A7-096254499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80A308-003C-A65D-D4D1-AFEB6CB4D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F2E3-C088-4CD9-B841-F02E42BFB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5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94509-0887-9534-9EDB-2352FCA18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78A235-8B12-8DF3-851D-0936A56D0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B687-40B0-472E-86AF-507465E2B7B8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C9D440-A7BF-A583-EEC7-0115EA2D7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558FFF-3453-74EE-6F6C-532B84AB4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F2E3-C088-4CD9-B841-F02E42BFB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91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13C0EC-6D14-356C-6238-EA655DC9F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B687-40B0-472E-86AF-507465E2B7B8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E4E5EB-8087-CDAC-88C3-2708BE41F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ADC038-0FB1-553D-A3F6-3648F9C82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F2E3-C088-4CD9-B841-F02E42BFB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918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56E1B-F195-4E59-C405-8ADB26683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C557A-82E1-03CD-59A6-116437A38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1279CA-5B8C-35D0-713B-7FF44FB2A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879850-FA6D-3618-02EC-CF8F0FF9C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B687-40B0-472E-86AF-507465E2B7B8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1BFEF-FA38-249C-0044-051E35688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82DAF1-B3A2-787F-502D-4127F1C7C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F2E3-C088-4CD9-B841-F02E42BFB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0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3E050-3A66-A402-F307-9DB82F007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956213-4499-551C-C060-D4EDB6A3D2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38D2F2-CC07-0612-1DB2-546D22260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886AAC-97F7-3BD7-19AE-A9AF7B9B5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B687-40B0-472E-86AF-507465E2B7B8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F09352-3780-E865-68E3-7F8B8934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89F8C0-A7D8-BB8B-C6F4-AF57B14E8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F2E3-C088-4CD9-B841-F02E42BFB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8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DA4B36-B62C-874E-2753-916354ACF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0B8CA-99C7-7061-F689-131315D493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54903-535C-E465-5146-F3675D3A43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1BB687-40B0-472E-86AF-507465E2B7B8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B8018-F911-5F54-F3C3-8CDB03CD9F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1599A-236B-7F86-FA2A-E672B4D06B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CAF2E3-C088-4CD9-B841-F02E42BFB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0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5300B-C0C4-E85A-E6F5-9B96BAFAC7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ChatGPT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ABBDE5-75F6-AE90-9E9C-6C0FB6876A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By</a:t>
            </a:r>
          </a:p>
          <a:p>
            <a:r>
              <a:rPr lang="en-US" sz="4800" dirty="0"/>
              <a:t>Dr. Dinesh Sharma</a:t>
            </a:r>
          </a:p>
        </p:txBody>
      </p:sp>
    </p:spTree>
    <p:extLst>
      <p:ext uri="{BB962C8B-B14F-4D97-AF65-F5344CB8AC3E}">
        <p14:creationId xmlns:p14="http://schemas.microsoft.com/office/powerpoint/2010/main" val="3290018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EA746-775E-3F0B-F622-BDE88FAD7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8EBFC-D14D-4C2B-0F9D-3A8A30B49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write text either in English or Hindi etc.</a:t>
            </a:r>
          </a:p>
          <a:p>
            <a:endParaRPr lang="en-US" dirty="0"/>
          </a:p>
          <a:p>
            <a:r>
              <a:rPr lang="en-US" dirty="0"/>
              <a:t>Prompt: Main </a:t>
            </a:r>
            <a:r>
              <a:rPr lang="en-US" dirty="0" err="1"/>
              <a:t>pehli</a:t>
            </a:r>
            <a:r>
              <a:rPr lang="en-US" dirty="0"/>
              <a:t> bar </a:t>
            </a:r>
            <a:r>
              <a:rPr lang="en-US" dirty="0" err="1"/>
              <a:t>chatgpt</a:t>
            </a:r>
            <a:r>
              <a:rPr lang="en-US" dirty="0"/>
              <a:t> use </a:t>
            </a:r>
            <a:r>
              <a:rPr lang="en-US" dirty="0" err="1"/>
              <a:t>kar</a:t>
            </a:r>
            <a:r>
              <a:rPr lang="en-US" dirty="0"/>
              <a:t> </a:t>
            </a:r>
            <a:r>
              <a:rPr lang="en-US" dirty="0" err="1"/>
              <a:t>raha</a:t>
            </a:r>
            <a:r>
              <a:rPr lang="en-US" dirty="0"/>
              <a:t> hu, </a:t>
            </a:r>
            <a:r>
              <a:rPr lang="en-US" dirty="0" err="1"/>
              <a:t>muje</a:t>
            </a:r>
            <a:r>
              <a:rPr lang="en-US" dirty="0"/>
              <a:t> </a:t>
            </a:r>
            <a:r>
              <a:rPr lang="en-US" dirty="0" err="1"/>
              <a:t>apne</a:t>
            </a:r>
            <a:r>
              <a:rPr lang="en-US" dirty="0"/>
              <a:t> bare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batao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266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20C6F-AAD2-7F2A-AA3A-F8D7779CB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3EDF8-71ED-0848-2F74-A357AC935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I am a student and I want carrier advice from </a:t>
            </a:r>
            <a:r>
              <a:rPr lang="en-US" dirty="0" err="1"/>
              <a:t>chatgpt</a:t>
            </a:r>
            <a:r>
              <a:rPr lang="en-US" dirty="0"/>
              <a:t> for high paying job</a:t>
            </a:r>
          </a:p>
          <a:p>
            <a:endParaRPr lang="en-US" dirty="0"/>
          </a:p>
          <a:p>
            <a:r>
              <a:rPr lang="en-US" dirty="0"/>
              <a:t>Prompt 1: I want you to help me prepare for a high paying remote job.</a:t>
            </a:r>
          </a:p>
          <a:p>
            <a:r>
              <a:rPr lang="en-US" dirty="0"/>
              <a:t>Ans 1</a:t>
            </a:r>
          </a:p>
        </p:txBody>
      </p:sp>
    </p:spTree>
    <p:extLst>
      <p:ext uri="{BB962C8B-B14F-4D97-AF65-F5344CB8AC3E}">
        <p14:creationId xmlns:p14="http://schemas.microsoft.com/office/powerpoint/2010/main" val="974660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27CA5-0634-3DD7-E588-C69CF2C4C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315EA-EFE5-5F06-78B9-672BF8BE2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Prompt 2: I am a student studying B.com in </a:t>
            </a:r>
            <a:r>
              <a:rPr lang="en-US" dirty="0" err="1"/>
              <a:t>delhi</a:t>
            </a:r>
            <a:r>
              <a:rPr lang="en-US" dirty="0"/>
              <a:t> university, I am in my last semester. I have 6 month left in college. I want to get a new job in the field of UX design. I want you to help me prepare for a high paying remote job in a tech company based on either </a:t>
            </a:r>
            <a:r>
              <a:rPr lang="en-US" dirty="0" err="1"/>
              <a:t>delhi</a:t>
            </a:r>
            <a:r>
              <a:rPr lang="en-US" dirty="0"/>
              <a:t> or Bengaluru.</a:t>
            </a:r>
          </a:p>
          <a:p>
            <a:r>
              <a:rPr lang="en-US" dirty="0"/>
              <a:t>Ans 2:  </a:t>
            </a:r>
          </a:p>
        </p:txBody>
      </p:sp>
    </p:spTree>
    <p:extLst>
      <p:ext uri="{BB962C8B-B14F-4D97-AF65-F5344CB8AC3E}">
        <p14:creationId xmlns:p14="http://schemas.microsoft.com/office/powerpoint/2010/main" val="2436543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F33C8-D24D-1056-526E-9B9316A64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as Career Counselor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C1FDE-4587-4384-D3ED-FBB79B30C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Prompt: Act as a career counselor who specializes in helping fresh graduates get high paying jobs. You need to coach me get a great job as fresh </a:t>
            </a:r>
            <a:r>
              <a:rPr lang="en-US" dirty="0" err="1"/>
              <a:t>B.Com</a:t>
            </a:r>
            <a:r>
              <a:rPr lang="en-US" dirty="0"/>
              <a:t> Graduate.</a:t>
            </a:r>
          </a:p>
          <a:p>
            <a:pPr algn="just"/>
            <a:r>
              <a:rPr lang="en-US" dirty="0"/>
              <a:t>I am a student studying B.com in Delhi university. I am in my last semester. I have 6 month left in college. I want to get a new job in the field of UX design. I want you to help me prepare for a high paying remote job in a tech company based out of either </a:t>
            </a:r>
            <a:r>
              <a:rPr lang="en-US" dirty="0" err="1"/>
              <a:t>delhi</a:t>
            </a:r>
            <a:r>
              <a:rPr lang="en-US" dirty="0"/>
              <a:t> or Bengaluru.</a:t>
            </a:r>
          </a:p>
          <a:p>
            <a:pPr algn="just"/>
            <a:r>
              <a:rPr lang="en-US" dirty="0"/>
              <a:t>Give me a 6 month plan to upskill myself. I can only give 1 hour daily , five days a week from Monday to Friday. By the end of these 6 month. I want to successfully get a remote job as a UX designer in as good tech company that pays me INR 65000-INR 90000 per month.</a:t>
            </a:r>
          </a:p>
        </p:txBody>
      </p:sp>
    </p:spTree>
    <p:extLst>
      <p:ext uri="{BB962C8B-B14F-4D97-AF65-F5344CB8AC3E}">
        <p14:creationId xmlns:p14="http://schemas.microsoft.com/office/powerpoint/2010/main" val="863618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F3078-7894-4147-8217-2D657AC16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Point for Writing Prompts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3531F-B582-DABC-117D-6B7D7356C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/>
              <a:t>Writing effective prompts in ChatGPT can significantly enhance the quality and relevance of the responses.</a:t>
            </a:r>
          </a:p>
          <a:p>
            <a:r>
              <a:rPr lang="en-US" dirty="0"/>
              <a:t>Be Clear and Specific</a:t>
            </a:r>
          </a:p>
          <a:p>
            <a:r>
              <a:rPr lang="en-US" dirty="0"/>
              <a:t>Provide Context</a:t>
            </a:r>
          </a:p>
          <a:p>
            <a:r>
              <a:rPr lang="en-US" dirty="0"/>
              <a:t>Ask Direct Questions</a:t>
            </a:r>
          </a:p>
          <a:p>
            <a:r>
              <a:rPr lang="en-US" dirty="0"/>
              <a:t>Use Proper Grammar and Punctuation</a:t>
            </a:r>
          </a:p>
          <a:p>
            <a:r>
              <a:rPr lang="en-US" dirty="0"/>
              <a:t>Specify Desired Format</a:t>
            </a:r>
          </a:p>
          <a:p>
            <a:r>
              <a:rPr lang="en-US" dirty="0"/>
              <a:t>Iterate and Refine</a:t>
            </a:r>
          </a:p>
          <a:p>
            <a:r>
              <a:rPr lang="en-US" dirty="0"/>
              <a:t>Limit Complexity</a:t>
            </a:r>
          </a:p>
          <a:p>
            <a:r>
              <a:rPr lang="en-US" dirty="0"/>
              <a:t>Be Polite and Neutral</a:t>
            </a:r>
          </a:p>
        </p:txBody>
      </p:sp>
    </p:spTree>
    <p:extLst>
      <p:ext uri="{BB962C8B-B14F-4D97-AF65-F5344CB8AC3E}">
        <p14:creationId xmlns:p14="http://schemas.microsoft.com/office/powerpoint/2010/main" val="446910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84B18-02FF-F5C7-6440-E4B0BEF76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7500"/>
          </a:xfrm>
        </p:spPr>
        <p:txBody>
          <a:bodyPr/>
          <a:lstStyle/>
          <a:p>
            <a:r>
              <a:rPr lang="en-US" dirty="0"/>
              <a:t>Example 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8821B-DA5D-B01C-FDD1-20693F132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5092"/>
            <a:ext cx="10515600" cy="554290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/>
              <a:t>Clear and Specific: </a:t>
            </a:r>
            <a:r>
              <a:rPr lang="en-US" dirty="0"/>
              <a:t>"What are the main benefits of using renewable energy sources?"</a:t>
            </a:r>
          </a:p>
          <a:p>
            <a:pPr algn="just"/>
            <a:r>
              <a:rPr lang="en-US" b="1" dirty="0"/>
              <a:t>Providing Context: </a:t>
            </a:r>
            <a:r>
              <a:rPr lang="en-US" dirty="0"/>
              <a:t>"In the context of climate change, what are the main benefits of using renewable energy sources over fossil fuels?"</a:t>
            </a:r>
          </a:p>
          <a:p>
            <a:pPr algn="just"/>
            <a:r>
              <a:rPr lang="en-US" b="1" dirty="0"/>
              <a:t>Direct Question: </a:t>
            </a:r>
            <a:r>
              <a:rPr lang="en-US" dirty="0"/>
              <a:t>"Can you list the main benefits of renewable energy?"</a:t>
            </a:r>
          </a:p>
          <a:p>
            <a:pPr algn="just"/>
            <a:r>
              <a:rPr lang="en-US" b="1" dirty="0"/>
              <a:t>Proper Grammar and Punctuation:</a:t>
            </a:r>
            <a:r>
              <a:rPr lang="en-US" dirty="0"/>
              <a:t> "What are the benefits of renewable energy?"</a:t>
            </a:r>
          </a:p>
          <a:p>
            <a:pPr algn="just"/>
            <a:r>
              <a:rPr lang="en-US" b="1" dirty="0"/>
              <a:t>Specify Desired Format:</a:t>
            </a:r>
            <a:r>
              <a:rPr lang="en-US" dirty="0"/>
              <a:t> "Can you list the benefits of renewable energy in bullet points?"</a:t>
            </a:r>
          </a:p>
          <a:p>
            <a:pPr algn="just"/>
            <a:r>
              <a:rPr lang="en-US" b="1" dirty="0"/>
              <a:t>Iterate and Refine: </a:t>
            </a:r>
            <a:r>
              <a:rPr lang="en-US" dirty="0"/>
              <a:t>Initial prompt: "Tell me about renewable energy." Refined prompt: "What are the environmental benefits of using renewable energy sources?"</a:t>
            </a:r>
          </a:p>
          <a:p>
            <a:pPr algn="just"/>
            <a:r>
              <a:rPr lang="en-US" b="1" dirty="0"/>
              <a:t>Limit Complexity: </a:t>
            </a:r>
            <a:r>
              <a:rPr lang="en-US" dirty="0"/>
              <a:t>"What are three key benefits of solar energy?"</a:t>
            </a:r>
          </a:p>
          <a:p>
            <a:pPr algn="just"/>
            <a:r>
              <a:rPr lang="en-US" b="1" dirty="0"/>
              <a:t>Be Polite and Neutral: </a:t>
            </a:r>
            <a:r>
              <a:rPr lang="en-US" dirty="0"/>
              <a:t>"Please explain the advantages of renewable energy sources."</a:t>
            </a:r>
          </a:p>
        </p:txBody>
      </p:sp>
    </p:spTree>
    <p:extLst>
      <p:ext uri="{BB962C8B-B14F-4D97-AF65-F5344CB8AC3E}">
        <p14:creationId xmlns:p14="http://schemas.microsoft.com/office/powerpoint/2010/main" val="3024479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5DC8D-FD51-7B7F-8A32-C93AF8AD9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Generation Prompt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61502-187A-73D6-E32A-2CE7D5D64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4222"/>
          </a:xfrm>
        </p:spPr>
        <p:txBody>
          <a:bodyPr/>
          <a:lstStyle/>
          <a:p>
            <a:r>
              <a:rPr lang="en-US" dirty="0"/>
              <a:t>Prompt: Write an introduction paragraph about Jaipur city</a:t>
            </a:r>
          </a:p>
          <a:p>
            <a:r>
              <a:rPr lang="en-US" dirty="0"/>
              <a:t>Prompt: Summarize this text:------------------</a:t>
            </a:r>
          </a:p>
          <a:p>
            <a:r>
              <a:rPr lang="en-US" dirty="0"/>
              <a:t>Prompt: Reduce text 50% ------------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Paraphrasing </a:t>
            </a:r>
          </a:p>
          <a:p>
            <a:r>
              <a:rPr lang="en-US" dirty="0"/>
              <a:t>Prompt: rewrite this text: -----------------------------</a:t>
            </a:r>
          </a:p>
          <a:p>
            <a:r>
              <a:rPr lang="en-US" dirty="0"/>
              <a:t>Prompt: Content---------Kindly, paraphrase this content. It should be properly formatted and plagiarism free.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647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5EA47-87B6-2403-EAB2-0F6602A2C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Prompt for Emails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38963-E2A3-1A21-4E4C-0628F8751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45045"/>
          </a:xfrm>
        </p:spPr>
        <p:txBody>
          <a:bodyPr/>
          <a:lstStyle/>
          <a:p>
            <a:pPr algn="just"/>
            <a:r>
              <a:rPr lang="en-US" b="1" dirty="0"/>
              <a:t>Writing a Professional Email</a:t>
            </a:r>
          </a:p>
          <a:p>
            <a:pPr algn="just"/>
            <a:r>
              <a:rPr lang="en-US" dirty="0"/>
              <a:t>Prompt: "Write a professional email to a client explaining a delay in delivery."</a:t>
            </a:r>
          </a:p>
          <a:p>
            <a:pPr algn="just"/>
            <a:r>
              <a:rPr lang="en-US" dirty="0"/>
              <a:t>Prompt: "Draft an email to the HR department requesting a leave of absence.“</a:t>
            </a:r>
          </a:p>
          <a:p>
            <a:pPr algn="just"/>
            <a:r>
              <a:rPr lang="en-US" b="1" dirty="0"/>
              <a:t>Responding to an Email</a:t>
            </a:r>
          </a:p>
          <a:p>
            <a:pPr algn="just"/>
            <a:r>
              <a:rPr lang="en-US" dirty="0"/>
              <a:t>Prompt: "Write a polite response to an email complaint from a customer."</a:t>
            </a:r>
          </a:p>
          <a:p>
            <a:pPr algn="just"/>
            <a:r>
              <a:rPr lang="en-US" dirty="0"/>
              <a:t>Prompt: "Compose a response to an invitation to speak at a conference."</a:t>
            </a:r>
          </a:p>
        </p:txBody>
      </p:sp>
    </p:spTree>
    <p:extLst>
      <p:ext uri="{BB962C8B-B14F-4D97-AF65-F5344CB8AC3E}">
        <p14:creationId xmlns:p14="http://schemas.microsoft.com/office/powerpoint/2010/main" val="429715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22326-76F7-B907-238A-18E9A48B0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6F48D-FF29-2B55-4F0A-FE1C3D321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Follow-Up Emails</a:t>
            </a:r>
          </a:p>
          <a:p>
            <a:r>
              <a:rPr lang="en-US" dirty="0"/>
              <a:t>Prompt: "Draft a follow-up email after a job interview."</a:t>
            </a:r>
          </a:p>
          <a:p>
            <a:r>
              <a:rPr lang="en-US" dirty="0"/>
              <a:t>Prompt: "Write a follow-up email to a client after a meeting.“</a:t>
            </a:r>
          </a:p>
          <a:p>
            <a:endParaRPr lang="en-US" dirty="0"/>
          </a:p>
          <a:p>
            <a:r>
              <a:rPr lang="en-US" b="1" dirty="0"/>
              <a:t>Thank You Emails</a:t>
            </a:r>
          </a:p>
          <a:p>
            <a:r>
              <a:rPr lang="en-US" dirty="0"/>
              <a:t>Prompt: "Write a thank-you email to a colleague for their help on a project."</a:t>
            </a:r>
          </a:p>
          <a:p>
            <a:r>
              <a:rPr lang="en-US" dirty="0"/>
              <a:t>Prompt: "Compose a thank-you email to a mentor after a helpful discussion."</a:t>
            </a:r>
          </a:p>
        </p:txBody>
      </p:sp>
    </p:spTree>
    <p:extLst>
      <p:ext uri="{BB962C8B-B14F-4D97-AF65-F5344CB8AC3E}">
        <p14:creationId xmlns:p14="http://schemas.microsoft.com/office/powerpoint/2010/main" val="3357256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11EE1-C731-4CAF-7834-5F095689B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8EE05-B7B1-8EB8-7A20-936B8F80D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Request Emails</a:t>
            </a:r>
          </a:p>
          <a:p>
            <a:pPr algn="just"/>
            <a:r>
              <a:rPr lang="en-US" dirty="0"/>
              <a:t>Prompt: "Write an email requesting feedback on a report."</a:t>
            </a:r>
          </a:p>
          <a:p>
            <a:pPr algn="just"/>
            <a:r>
              <a:rPr lang="en-US" dirty="0"/>
              <a:t>Prompt: "Draft an email asking for a recommendation letter from a professor.“</a:t>
            </a:r>
          </a:p>
          <a:p>
            <a:pPr algn="just"/>
            <a:endParaRPr lang="en-US" dirty="0"/>
          </a:p>
          <a:p>
            <a:pPr algn="just"/>
            <a:r>
              <a:rPr lang="en-US" b="1" dirty="0"/>
              <a:t>Informational Emails</a:t>
            </a:r>
          </a:p>
          <a:p>
            <a:pPr algn="just"/>
            <a:r>
              <a:rPr lang="en-US" dirty="0"/>
              <a:t>Prompt: "Compose an email informing employees about a change in policy."</a:t>
            </a:r>
          </a:p>
          <a:p>
            <a:pPr algn="just"/>
            <a:r>
              <a:rPr lang="en-US" dirty="0"/>
              <a:t>Prompt: "Write an email to team members with the agenda for the next meeting."</a:t>
            </a:r>
          </a:p>
        </p:txBody>
      </p:sp>
    </p:spTree>
    <p:extLst>
      <p:ext uri="{BB962C8B-B14F-4D97-AF65-F5344CB8AC3E}">
        <p14:creationId xmlns:p14="http://schemas.microsoft.com/office/powerpoint/2010/main" val="2339248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0A953-6CBD-66E8-BB74-76E6092BB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01A0B-2AE5-4D3A-BCDA-46E9D3459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ChatGPT</a:t>
            </a:r>
          </a:p>
          <a:p>
            <a:r>
              <a:rPr lang="en-US" dirty="0"/>
              <a:t>Features of ChatGPT</a:t>
            </a:r>
          </a:p>
          <a:p>
            <a:r>
              <a:rPr lang="en-US" dirty="0"/>
              <a:t>ChatGPT Advantages</a:t>
            </a:r>
          </a:p>
          <a:p>
            <a:r>
              <a:rPr lang="en-US" dirty="0"/>
              <a:t>Prompts</a:t>
            </a:r>
          </a:p>
        </p:txBody>
      </p:sp>
    </p:spTree>
    <p:extLst>
      <p:ext uri="{BB962C8B-B14F-4D97-AF65-F5344CB8AC3E}">
        <p14:creationId xmlns:p14="http://schemas.microsoft.com/office/powerpoint/2010/main" val="18998178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62538-243D-6BCD-4C95-CD1D288CB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B45D0-823B-212B-BD44-A4563CEAC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Apology Emails</a:t>
            </a:r>
          </a:p>
          <a:p>
            <a:pPr algn="just"/>
            <a:r>
              <a:rPr lang="en-US" dirty="0"/>
              <a:t>Prompt: "Write an apology email to a client for a mistake in their order."</a:t>
            </a:r>
          </a:p>
          <a:p>
            <a:pPr algn="just"/>
            <a:r>
              <a:rPr lang="en-US" dirty="0"/>
              <a:t>Prompt: "Compose an apology email to a supervisor for missing a deadline.“</a:t>
            </a:r>
          </a:p>
          <a:p>
            <a:r>
              <a:rPr lang="en-US" b="1" dirty="0"/>
              <a:t>Announcement Emails</a:t>
            </a:r>
          </a:p>
          <a:p>
            <a:pPr algn="just"/>
            <a:r>
              <a:rPr lang="en-US" dirty="0"/>
              <a:t>Prompt: "Draft an email announcing a new product launch to customers."</a:t>
            </a:r>
          </a:p>
          <a:p>
            <a:pPr algn="just"/>
            <a:r>
              <a:rPr lang="en-US" dirty="0"/>
              <a:t>Prompt: "Write an email announcing a new team member to the staff."</a:t>
            </a:r>
          </a:p>
        </p:txBody>
      </p:sp>
    </p:spTree>
    <p:extLst>
      <p:ext uri="{BB962C8B-B14F-4D97-AF65-F5344CB8AC3E}">
        <p14:creationId xmlns:p14="http://schemas.microsoft.com/office/powerpoint/2010/main" val="3511363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DD5EE-04A7-8F39-42C5-D04EF6A33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9E571-838B-71B1-35BA-019C99BC9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Email Closures</a:t>
            </a:r>
          </a:p>
          <a:p>
            <a:r>
              <a:rPr lang="en-US" dirty="0"/>
              <a:t>Prompt: "Suggest ways to end an email to a client on a positive note.“</a:t>
            </a:r>
          </a:p>
          <a:p>
            <a:endParaRPr lang="en-US" dirty="0"/>
          </a:p>
          <a:p>
            <a:r>
              <a:rPr lang="en-US" b="1" dirty="0"/>
              <a:t>Email Subject Lines</a:t>
            </a:r>
          </a:p>
          <a:p>
            <a:pPr algn="just"/>
            <a:r>
              <a:rPr lang="en-US" dirty="0"/>
              <a:t>Prompt: "Give me some subject line ideas for a follow-up email after a meeting."</a:t>
            </a:r>
          </a:p>
          <a:p>
            <a:pPr algn="just"/>
            <a:r>
              <a:rPr lang="en-US" dirty="0"/>
              <a:t>Prompt: "Suggest catchy subject lines for a newsletter about company updates."</a:t>
            </a:r>
          </a:p>
        </p:txBody>
      </p:sp>
    </p:spTree>
    <p:extLst>
      <p:ext uri="{BB962C8B-B14F-4D97-AF65-F5344CB8AC3E}">
        <p14:creationId xmlns:p14="http://schemas.microsoft.com/office/powerpoint/2010/main" val="3451346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F990B-64D4-AB5F-A2E0-49B106E40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D9F45-F2DC-783A-DFC0-AE04664E4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Prompt : Can you create an email template for onboarding a client.</a:t>
            </a:r>
          </a:p>
          <a:p>
            <a:r>
              <a:rPr lang="en-US" dirty="0"/>
              <a:t>Prompt: Can you create a possible response to this email :-----------</a:t>
            </a:r>
          </a:p>
          <a:p>
            <a:endParaRPr lang="en-US" dirty="0"/>
          </a:p>
          <a:p>
            <a:r>
              <a:rPr lang="en-US" dirty="0"/>
              <a:t>Prompt: Can you provide me a template for creating documentation for: 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3372228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4CD87-B857-12F2-DB20-0ED6C26E1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921C0-3879-4B4D-FD58-B424B4C71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Formal</a:t>
            </a:r>
          </a:p>
          <a:p>
            <a:pPr algn="just"/>
            <a:r>
              <a:rPr lang="en-US" dirty="0"/>
              <a:t>Prompt: Write a paragraph on the topic of love marriage in a formal style</a:t>
            </a:r>
          </a:p>
          <a:p>
            <a:pPr algn="just"/>
            <a:r>
              <a:rPr lang="en-US" b="1" dirty="0"/>
              <a:t>Informal</a:t>
            </a:r>
          </a:p>
          <a:p>
            <a:pPr algn="just"/>
            <a:r>
              <a:rPr lang="en-US" dirty="0"/>
              <a:t>Prompt: Write a paragraph on the topic of arrange marriage in a informal style</a:t>
            </a:r>
          </a:p>
          <a:p>
            <a:pPr algn="just"/>
            <a:r>
              <a:rPr lang="en-US" b="1" dirty="0"/>
              <a:t>Custom Text Manipulation</a:t>
            </a:r>
          </a:p>
          <a:p>
            <a:pPr algn="just"/>
            <a:r>
              <a:rPr lang="en-US" dirty="0"/>
              <a:t>Prompt: Write a paragraph on the history of the Artificial Intelligence ,include emoji at the of every sentence and do not capitalize the first word in each sentence.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4118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908CA-1603-2E81-01F4-5B5AB1C75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5032"/>
          </a:xfrm>
        </p:spPr>
        <p:txBody>
          <a:bodyPr/>
          <a:lstStyle/>
          <a:p>
            <a:r>
              <a:rPr lang="en-US" dirty="0"/>
              <a:t>Social Media Posts Prompts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9A963-30F8-81B3-0CB3-F6809F997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2900"/>
            <a:ext cx="10515600" cy="5548044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Prompt: </a:t>
            </a:r>
            <a:r>
              <a:rPr lang="en-US" dirty="0"/>
              <a:t>Write a tweet on AI</a:t>
            </a:r>
          </a:p>
          <a:p>
            <a:r>
              <a:rPr lang="en-US" b="1" dirty="0"/>
              <a:t>Prompt: </a:t>
            </a:r>
            <a:r>
              <a:rPr lang="en-US" dirty="0"/>
              <a:t>Write a blog on Udaipur</a:t>
            </a:r>
          </a:p>
          <a:p>
            <a:endParaRPr lang="en-US" b="1" dirty="0"/>
          </a:p>
          <a:p>
            <a:r>
              <a:rPr lang="en-US" b="1" dirty="0"/>
              <a:t>Promotional Posts</a:t>
            </a:r>
          </a:p>
          <a:p>
            <a:pPr algn="just"/>
            <a:r>
              <a:rPr lang="en-US" dirty="0"/>
              <a:t>Prompt: "Create a promotional post for our new product launch."</a:t>
            </a:r>
          </a:p>
          <a:p>
            <a:pPr algn="just"/>
            <a:r>
              <a:rPr lang="en-US" dirty="0"/>
              <a:t>Prompt: "Write a Facebook post announcing a limited-time sale on our website."</a:t>
            </a:r>
          </a:p>
          <a:p>
            <a:pPr algn="just"/>
            <a:r>
              <a:rPr lang="en-US" b="1" dirty="0"/>
              <a:t>Engaging Questions</a:t>
            </a:r>
          </a:p>
          <a:p>
            <a:pPr algn="just"/>
            <a:r>
              <a:rPr lang="en-US" dirty="0"/>
              <a:t>Prompt: "Draft an Instagram post asking our followers about their favorite summer activities."</a:t>
            </a:r>
          </a:p>
          <a:p>
            <a:pPr algn="just"/>
            <a:r>
              <a:rPr lang="en-US" dirty="0"/>
              <a:t>Prompt: "Write a Twitter post asking followers for their opinions on our latest product."</a:t>
            </a:r>
          </a:p>
        </p:txBody>
      </p:sp>
    </p:spTree>
    <p:extLst>
      <p:ext uri="{BB962C8B-B14F-4D97-AF65-F5344CB8AC3E}">
        <p14:creationId xmlns:p14="http://schemas.microsoft.com/office/powerpoint/2010/main" val="15295206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E540B-8338-86AC-08B7-1C3A147BD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E6B4C-979D-CC11-DD23-FDD0C6E4A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b="1" dirty="0"/>
              <a:t>Informational Posts</a:t>
            </a:r>
          </a:p>
          <a:p>
            <a:pPr algn="just"/>
            <a:r>
              <a:rPr lang="en-US" dirty="0"/>
              <a:t>Prompt: "Compose a LinkedIn post sharing industry insights on the latest market trends."</a:t>
            </a:r>
          </a:p>
          <a:p>
            <a:pPr algn="just"/>
            <a:r>
              <a:rPr lang="en-US" dirty="0"/>
              <a:t>Prompt: "Write a Facebook post explaining the benefits of our new service."</a:t>
            </a:r>
          </a:p>
          <a:p>
            <a:pPr algn="just"/>
            <a:r>
              <a:rPr lang="en-US" b="1" dirty="0"/>
              <a:t>Event Announcements</a:t>
            </a:r>
          </a:p>
          <a:p>
            <a:pPr algn="just"/>
            <a:r>
              <a:rPr lang="en-US" dirty="0"/>
              <a:t>Prompt: "Draft a post promoting our upcoming webinar on digital marketing."</a:t>
            </a:r>
          </a:p>
          <a:p>
            <a:pPr algn="just"/>
            <a:r>
              <a:rPr lang="en-US" dirty="0"/>
              <a:t>Prompt: "Write an Instagram story announcing our participation in a trade show."</a:t>
            </a:r>
          </a:p>
        </p:txBody>
      </p:sp>
    </p:spTree>
    <p:extLst>
      <p:ext uri="{BB962C8B-B14F-4D97-AF65-F5344CB8AC3E}">
        <p14:creationId xmlns:p14="http://schemas.microsoft.com/office/powerpoint/2010/main" val="22425577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EF936-CAD7-69A4-365B-88A3540E6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E2212-8C6F-5112-CB6B-1446181A3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/>
              <a:t>Inspirational Quotes</a:t>
            </a:r>
          </a:p>
          <a:p>
            <a:pPr algn="just"/>
            <a:r>
              <a:rPr lang="en-US" dirty="0"/>
              <a:t>Prompt: "Create an Instagram post with an inspirational quote related to our industry."</a:t>
            </a:r>
          </a:p>
          <a:p>
            <a:pPr algn="just"/>
            <a:r>
              <a:rPr lang="en-US" dirty="0"/>
              <a:t>Prompt: "Write a Facebook post featuring a motivational quote to start the week."</a:t>
            </a:r>
          </a:p>
          <a:p>
            <a:pPr algn="just"/>
            <a:r>
              <a:rPr lang="en-US" b="1" dirty="0"/>
              <a:t>Behind-the-Scenes</a:t>
            </a:r>
          </a:p>
          <a:p>
            <a:pPr algn="just"/>
            <a:r>
              <a:rPr lang="en-US" dirty="0"/>
              <a:t>Prompt: "Compose an Instagram post showing behind-the-scenes photos of our team at work."</a:t>
            </a:r>
          </a:p>
          <a:p>
            <a:pPr algn="just"/>
            <a:r>
              <a:rPr lang="en-US" dirty="0"/>
              <a:t>Prompt: "Write a LinkedIn post sharing a day in the life of our CEO."</a:t>
            </a:r>
          </a:p>
        </p:txBody>
      </p:sp>
    </p:spTree>
    <p:extLst>
      <p:ext uri="{BB962C8B-B14F-4D97-AF65-F5344CB8AC3E}">
        <p14:creationId xmlns:p14="http://schemas.microsoft.com/office/powerpoint/2010/main" val="10738700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CE8CD-2051-782E-3A74-4D575D57E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A8814-BBC5-2136-9346-1A75162A9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0384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Customer Testimonials</a:t>
            </a:r>
          </a:p>
          <a:p>
            <a:pPr algn="just"/>
            <a:r>
              <a:rPr lang="en-US" dirty="0"/>
              <a:t>Prompt: "Draft a Facebook post highlighting a positive review from a satisfied customer."</a:t>
            </a:r>
          </a:p>
          <a:p>
            <a:pPr algn="just"/>
            <a:r>
              <a:rPr lang="en-US" dirty="0"/>
              <a:t>Prompt: "Create a Twitter post featuring a testimonial from one of our clients."</a:t>
            </a:r>
          </a:p>
          <a:p>
            <a:pPr algn="just"/>
            <a:r>
              <a:rPr lang="en-US" b="1" dirty="0"/>
              <a:t>Polls and Surveys</a:t>
            </a:r>
          </a:p>
          <a:p>
            <a:pPr algn="just"/>
            <a:r>
              <a:rPr lang="en-US" dirty="0"/>
              <a:t>Prompt: "Write a Twitter post conducting a poll about preferred product features."</a:t>
            </a:r>
          </a:p>
          <a:p>
            <a:pPr algn="just"/>
            <a:r>
              <a:rPr lang="en-US" dirty="0"/>
              <a:t>Prompt: "Draft a LinkedIn post asking followers to take a short survey about our services."</a:t>
            </a:r>
          </a:p>
        </p:txBody>
      </p:sp>
    </p:spTree>
    <p:extLst>
      <p:ext uri="{BB962C8B-B14F-4D97-AF65-F5344CB8AC3E}">
        <p14:creationId xmlns:p14="http://schemas.microsoft.com/office/powerpoint/2010/main" val="18081835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251F4-7F41-3749-44AA-A192B914A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C1C7C-25CF-1FAC-4DE7-EC2DF4D44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Educational Content</a:t>
            </a:r>
          </a:p>
          <a:p>
            <a:pPr algn="just"/>
            <a:r>
              <a:rPr lang="en-US" dirty="0"/>
              <a:t>Prompt: "Compose a Facebook post explaining a common industry misconception."</a:t>
            </a:r>
          </a:p>
          <a:p>
            <a:pPr algn="just"/>
            <a:r>
              <a:rPr lang="en-US" dirty="0"/>
              <a:t>Prompt: "Write an Instagram post sharing a quick tip related to our products."</a:t>
            </a:r>
          </a:p>
          <a:p>
            <a:pPr algn="just"/>
            <a:r>
              <a:rPr lang="en-US" b="1" dirty="0"/>
              <a:t>Contests and Giveaways</a:t>
            </a:r>
          </a:p>
          <a:p>
            <a:pPr algn="just"/>
            <a:r>
              <a:rPr lang="en-US" dirty="0"/>
              <a:t>Prompt: "Create a post announcing a giveaway contest on Instagram."</a:t>
            </a:r>
          </a:p>
          <a:p>
            <a:pPr algn="just"/>
            <a:r>
              <a:rPr lang="en-US" dirty="0"/>
              <a:t>Prompt: "Write a Facebook post detailing how followers can enter our latest contest."</a:t>
            </a:r>
          </a:p>
        </p:txBody>
      </p:sp>
    </p:spTree>
    <p:extLst>
      <p:ext uri="{BB962C8B-B14F-4D97-AF65-F5344CB8AC3E}">
        <p14:creationId xmlns:p14="http://schemas.microsoft.com/office/powerpoint/2010/main" val="8210816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9EE15-6CB5-63B1-B607-158E44654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92146" cy="1325563"/>
          </a:xfrm>
        </p:spPr>
        <p:txBody>
          <a:bodyPr/>
          <a:lstStyle/>
          <a:p>
            <a:r>
              <a:rPr lang="en-US" dirty="0"/>
              <a:t>Create Power point Presentation with ChatGPT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87648-6911-699F-D94F-20BDDBCC5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Prompt :</a:t>
            </a:r>
            <a:r>
              <a:rPr lang="en-US" dirty="0"/>
              <a:t> Give me the content for a presentation about the future of Artificial Intelligence, spread it across 5 slides.</a:t>
            </a:r>
          </a:p>
          <a:p>
            <a:r>
              <a:rPr lang="en-US" b="1" dirty="0"/>
              <a:t>Prompt: </a:t>
            </a:r>
            <a:r>
              <a:rPr lang="en-US" dirty="0"/>
              <a:t>Give me content for each point</a:t>
            </a:r>
          </a:p>
          <a:p>
            <a:r>
              <a:rPr lang="en-US" dirty="0"/>
              <a:t>Copy All Content</a:t>
            </a:r>
          </a:p>
          <a:p>
            <a:r>
              <a:rPr lang="en-US" dirty="0"/>
              <a:t>Go to browser and write </a:t>
            </a:r>
            <a:r>
              <a:rPr lang="en-US" dirty="0" err="1"/>
              <a:t>word.new</a:t>
            </a:r>
            <a:r>
              <a:rPr lang="en-US" dirty="0"/>
              <a:t>-----enter</a:t>
            </a:r>
          </a:p>
          <a:p>
            <a:r>
              <a:rPr lang="en-US" dirty="0"/>
              <a:t>Paste the content</a:t>
            </a:r>
          </a:p>
          <a:p>
            <a:r>
              <a:rPr lang="en-US" dirty="0"/>
              <a:t>Click on file-&gt; export-&gt;</a:t>
            </a:r>
            <a:r>
              <a:rPr lang="en-US" dirty="0" err="1"/>
              <a:t>powerpoint</a:t>
            </a:r>
            <a:r>
              <a:rPr lang="en-US" dirty="0"/>
              <a:t>-&gt;theme-&gt;ok</a:t>
            </a:r>
          </a:p>
          <a:p>
            <a:r>
              <a:rPr lang="en-US" dirty="0"/>
              <a:t>Open presentation</a:t>
            </a:r>
          </a:p>
          <a:p>
            <a:r>
              <a:rPr lang="en-US" dirty="0"/>
              <a:t>Click on file -&gt;save as</a:t>
            </a:r>
          </a:p>
        </p:txBody>
      </p:sp>
    </p:spTree>
    <p:extLst>
      <p:ext uri="{BB962C8B-B14F-4D97-AF65-F5344CB8AC3E}">
        <p14:creationId xmlns:p14="http://schemas.microsoft.com/office/powerpoint/2010/main" val="4551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9228D-E6F3-21B3-CC5D-849B00106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ChatGPT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4F75A-A524-3093-4F28-B5E923586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/>
              <a:t>ChatGPT is an advanced language model developed by OpenAI. It has the ability to understand and generate natural language.</a:t>
            </a:r>
          </a:p>
        </p:txBody>
      </p:sp>
    </p:spTree>
    <p:extLst>
      <p:ext uri="{BB962C8B-B14F-4D97-AF65-F5344CB8AC3E}">
        <p14:creationId xmlns:p14="http://schemas.microsoft.com/office/powerpoint/2010/main" val="33122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7F0E1-EF28-7FAF-4A50-C9D30AD1B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Others Important Prompts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B6724-4B9C-F0F8-44AF-690BA3246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en-US" dirty="0"/>
              <a:t>1</a:t>
            </a:r>
            <a:r>
              <a:rPr lang="en-US" b="1" dirty="0"/>
              <a:t>. Email Composition</a:t>
            </a:r>
            <a:r>
              <a:rPr lang="en-US" dirty="0"/>
              <a:t> "Compose an email to parents informing them about the upcoming school event and the schedule for the day.“</a:t>
            </a:r>
          </a:p>
          <a:p>
            <a:pPr algn="just">
              <a:lnSpc>
                <a:spcPct val="100000"/>
              </a:lnSpc>
            </a:pPr>
            <a:r>
              <a:rPr lang="en-US" dirty="0"/>
              <a:t>2. </a:t>
            </a:r>
            <a:r>
              <a:rPr lang="en-US" b="1" dirty="0"/>
              <a:t>Meeting Minutes</a:t>
            </a:r>
            <a:r>
              <a:rPr lang="en-US" dirty="0"/>
              <a:t> "Summarize the key points and action items from today's administrative staff meeting.“</a:t>
            </a:r>
          </a:p>
          <a:p>
            <a:pPr algn="just">
              <a:lnSpc>
                <a:spcPct val="100000"/>
              </a:lnSpc>
            </a:pPr>
            <a:r>
              <a:rPr lang="en-US" dirty="0"/>
              <a:t>3. </a:t>
            </a:r>
            <a:r>
              <a:rPr lang="en-US" b="1" dirty="0"/>
              <a:t>Event Planning</a:t>
            </a:r>
            <a:r>
              <a:rPr lang="en-US" dirty="0"/>
              <a:t> "Create a checklist for organizing a school open house, including tasks and deadlines.“</a:t>
            </a:r>
          </a:p>
          <a:p>
            <a:pPr algn="just">
              <a:lnSpc>
                <a:spcPct val="100000"/>
              </a:lnSpc>
            </a:pPr>
            <a:r>
              <a:rPr lang="en-US" dirty="0"/>
              <a:t>4.</a:t>
            </a:r>
            <a:r>
              <a:rPr lang="en-US" b="1" dirty="0"/>
              <a:t>Policy Clarification</a:t>
            </a:r>
            <a:r>
              <a:rPr lang="en-US" dirty="0"/>
              <a:t> "Explain the school's policy on student attendance and tardiness in simple terms for parents.</a:t>
            </a:r>
          </a:p>
        </p:txBody>
      </p:sp>
    </p:spTree>
    <p:extLst>
      <p:ext uri="{BB962C8B-B14F-4D97-AF65-F5344CB8AC3E}">
        <p14:creationId xmlns:p14="http://schemas.microsoft.com/office/powerpoint/2010/main" val="2395398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D0BCF-306E-4036-B376-84DF76244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D412A-E531-32B3-5D5A-B8B4D110A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pPr algn="just"/>
            <a:r>
              <a:rPr lang="en-US" dirty="0"/>
              <a:t>5. </a:t>
            </a:r>
            <a:r>
              <a:rPr lang="en-US" b="1" dirty="0"/>
              <a:t>Report Generation</a:t>
            </a:r>
            <a:r>
              <a:rPr lang="en-US" dirty="0"/>
              <a:t> "Draft a monthly report on school maintenance activities and any issues addressed.</a:t>
            </a:r>
          </a:p>
          <a:p>
            <a:pPr algn="just"/>
            <a:r>
              <a:rPr lang="en-US" dirty="0"/>
              <a:t>6. </a:t>
            </a:r>
            <a:r>
              <a:rPr lang="en-US" b="1" dirty="0"/>
              <a:t>Budget Proposal</a:t>
            </a:r>
            <a:r>
              <a:rPr lang="en-US" dirty="0"/>
              <a:t> "Outline a budget proposal for upgrading the school's computer lab, including estimated costs and potential vendors.</a:t>
            </a:r>
          </a:p>
          <a:p>
            <a:pPr algn="just"/>
            <a:r>
              <a:rPr lang="en-US" dirty="0"/>
              <a:t>7. </a:t>
            </a:r>
            <a:r>
              <a:rPr lang="en-US" b="1" dirty="0"/>
              <a:t>Conflict Resolution</a:t>
            </a:r>
            <a:r>
              <a:rPr lang="en-US" dirty="0"/>
              <a:t> "Provide a step-by-step guide for resolving conflicts between staff members in a professional manner.</a:t>
            </a:r>
          </a:p>
          <a:p>
            <a:pPr algn="just"/>
            <a:r>
              <a:rPr lang="en-US" dirty="0"/>
              <a:t>8. </a:t>
            </a:r>
            <a:r>
              <a:rPr lang="en-US" b="1" dirty="0"/>
              <a:t>Scheduling</a:t>
            </a:r>
            <a:r>
              <a:rPr lang="en-US" dirty="0"/>
              <a:t> "Create a schedule for the school's support staff for the upcoming week, ensuring all shifts are covered."</a:t>
            </a:r>
          </a:p>
        </p:txBody>
      </p:sp>
    </p:spTree>
    <p:extLst>
      <p:ext uri="{BB962C8B-B14F-4D97-AF65-F5344CB8AC3E}">
        <p14:creationId xmlns:p14="http://schemas.microsoft.com/office/powerpoint/2010/main" val="24773086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E5122-72C6-B9F5-99DC-8A401639A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868AA-289E-0A67-E0FC-A745DA609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pPr algn="just"/>
            <a:r>
              <a:rPr lang="en-US" dirty="0"/>
              <a:t>9. </a:t>
            </a:r>
            <a:r>
              <a:rPr lang="en-US" b="1" dirty="0"/>
              <a:t>Training Manual </a:t>
            </a:r>
            <a:r>
              <a:rPr lang="en-US" dirty="0"/>
              <a:t>"Write an introduction for a new staff training manual, highlighting the school's mission and core values.</a:t>
            </a:r>
          </a:p>
          <a:p>
            <a:pPr algn="just"/>
            <a:r>
              <a:rPr lang="en-US" dirty="0"/>
              <a:t>10. </a:t>
            </a:r>
            <a:r>
              <a:rPr lang="en-US" b="1" dirty="0"/>
              <a:t>Data Entry</a:t>
            </a:r>
            <a:r>
              <a:rPr lang="en-US" dirty="0"/>
              <a:t> "Develop a template for recording student attendance and tracking trends over the semester.</a:t>
            </a:r>
          </a:p>
          <a:p>
            <a:pPr algn="just"/>
            <a:r>
              <a:rPr lang="en-US" dirty="0"/>
              <a:t>11. </a:t>
            </a:r>
            <a:r>
              <a:rPr lang="en-US" b="1" dirty="0"/>
              <a:t>Customer Service </a:t>
            </a:r>
            <a:r>
              <a:rPr lang="en-US" dirty="0"/>
              <a:t>"List best practices for handling parent inquiries and complaints at the school front desk.</a:t>
            </a:r>
          </a:p>
          <a:p>
            <a:pPr algn="just"/>
            <a:r>
              <a:rPr lang="en-US" dirty="0"/>
              <a:t>12. </a:t>
            </a:r>
            <a:r>
              <a:rPr lang="en-US" b="1" dirty="0"/>
              <a:t>Health and Safety </a:t>
            </a:r>
            <a:r>
              <a:rPr lang="en-US" dirty="0"/>
              <a:t>"Prepare a brief on the procedures to follow during a fire drill, to be distributed to all staff members."</a:t>
            </a:r>
          </a:p>
        </p:txBody>
      </p:sp>
    </p:spTree>
    <p:extLst>
      <p:ext uri="{BB962C8B-B14F-4D97-AF65-F5344CB8AC3E}">
        <p14:creationId xmlns:p14="http://schemas.microsoft.com/office/powerpoint/2010/main" val="15691569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6AC07-7761-205C-1C9A-A73B80D20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9AB0A-6890-C970-6AB4-57EF662C2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4496"/>
          </a:xfrm>
        </p:spPr>
        <p:txBody>
          <a:bodyPr/>
          <a:lstStyle/>
          <a:p>
            <a:pPr algn="just"/>
            <a:r>
              <a:rPr lang="en-US" dirty="0"/>
              <a:t>13. </a:t>
            </a:r>
            <a:r>
              <a:rPr lang="en-US" b="1" dirty="0"/>
              <a:t>Newsletter Content </a:t>
            </a:r>
            <a:r>
              <a:rPr lang="en-US" dirty="0"/>
              <a:t>"Write a section for the school newsletter that highlights recent achievements by the non-teaching staff.“</a:t>
            </a:r>
          </a:p>
          <a:p>
            <a:pPr algn="just"/>
            <a:r>
              <a:rPr lang="en-US" dirty="0"/>
              <a:t>14. </a:t>
            </a:r>
            <a:r>
              <a:rPr lang="en-US" b="1" dirty="0"/>
              <a:t>Inventory Management </a:t>
            </a:r>
            <a:r>
              <a:rPr lang="en-US" dirty="0"/>
              <a:t>"Create a spreadsheet template for tracking school supplies and ordering new items as needed.</a:t>
            </a:r>
          </a:p>
          <a:p>
            <a:pPr algn="just"/>
            <a:r>
              <a:rPr lang="en-US" dirty="0"/>
              <a:t>15. </a:t>
            </a:r>
            <a:r>
              <a:rPr lang="en-US" b="1" dirty="0"/>
              <a:t>Technology Assistance </a:t>
            </a:r>
            <a:r>
              <a:rPr lang="en-US" dirty="0"/>
              <a:t>"Provide troubleshooting steps for common issues with the school's email system."</a:t>
            </a:r>
          </a:p>
        </p:txBody>
      </p:sp>
    </p:spTree>
    <p:extLst>
      <p:ext uri="{BB962C8B-B14F-4D97-AF65-F5344CB8AC3E}">
        <p14:creationId xmlns:p14="http://schemas.microsoft.com/office/powerpoint/2010/main" val="926762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BC7AB-0434-8585-3F49-960790759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8048"/>
          </a:xfrm>
        </p:spPr>
        <p:txBody>
          <a:bodyPr/>
          <a:lstStyle/>
          <a:p>
            <a:r>
              <a:rPr lang="en-US" dirty="0"/>
              <a:t>Features of ChatGPT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3824B-4807-6DAF-9301-3877F217E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5640"/>
            <a:ext cx="10515600" cy="5522359"/>
          </a:xfrm>
        </p:spPr>
        <p:txBody>
          <a:bodyPr>
            <a:normAutofit lnSpcReduction="10000"/>
          </a:bodyPr>
          <a:lstStyle/>
          <a:p>
            <a:pPr algn="just">
              <a:buFont typeface="+mj-lt"/>
              <a:buAutoNum type="arabicPeriod"/>
            </a:pPr>
            <a:r>
              <a:rPr lang="en-US" b="1" dirty="0"/>
              <a:t>Natural Conversations</a:t>
            </a:r>
            <a:r>
              <a:rPr lang="en-US" dirty="0"/>
              <a:t>: ChatGPT can be used to have human-like conversations, making it useful for various types of interactions.</a:t>
            </a:r>
          </a:p>
          <a:p>
            <a:pPr algn="just">
              <a:buFont typeface="+mj-lt"/>
              <a:buAutoNum type="arabicPeriod"/>
            </a:pPr>
            <a:r>
              <a:rPr lang="en-US" b="1" dirty="0"/>
              <a:t>Providing Information</a:t>
            </a:r>
            <a:r>
              <a:rPr lang="en-US" dirty="0"/>
              <a:t>: It is capable of answering users' questions and providing information.</a:t>
            </a:r>
          </a:p>
          <a:p>
            <a:pPr algn="just">
              <a:buFont typeface="+mj-lt"/>
              <a:buAutoNum type="arabicPeriod"/>
            </a:pPr>
            <a:r>
              <a:rPr lang="en-US" b="1" dirty="0"/>
              <a:t>Content Creation</a:t>
            </a:r>
            <a:r>
              <a:rPr lang="en-US" dirty="0"/>
              <a:t>: It can generate content such as articles, poems, code, and other types of written material.</a:t>
            </a:r>
          </a:p>
          <a:p>
            <a:pPr algn="just">
              <a:buFont typeface="+mj-lt"/>
              <a:buAutoNum type="arabicPeriod"/>
            </a:pPr>
            <a:r>
              <a:rPr lang="en-US" b="1" dirty="0"/>
              <a:t>Language Translation</a:t>
            </a:r>
            <a:r>
              <a:rPr lang="en-US" dirty="0"/>
              <a:t>: It is capable of translating between different languages.</a:t>
            </a:r>
          </a:p>
          <a:p>
            <a:pPr algn="just">
              <a:buFont typeface="+mj-lt"/>
              <a:buAutoNum type="arabicPeriod"/>
            </a:pPr>
            <a:r>
              <a:rPr lang="en-US" b="1" dirty="0"/>
              <a:t>Personal Assistance</a:t>
            </a:r>
            <a:r>
              <a:rPr lang="en-US" dirty="0"/>
              <a:t>: It can act as a personal assistant, helping with various tasks.</a:t>
            </a:r>
          </a:p>
          <a:p>
            <a:pPr algn="just"/>
            <a:r>
              <a:rPr lang="en-US" dirty="0"/>
              <a:t>ChatGPT can be used in education, business, customer service, entertainment, and many other fields.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211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CDF9B-0EB8-58BE-0F38-631CF63F5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ChatGPT Advantages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43A3D5F-AF16-C767-B587-58AED274B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Natural Conversations</a:t>
            </a:r>
          </a:p>
          <a:p>
            <a:pPr marL="0" indent="0" algn="just">
              <a:buNone/>
            </a:pPr>
            <a:r>
              <a:rPr lang="en-US" dirty="0"/>
              <a:t>ChatGPT can be used for personal or professional questions and answers and conversations.</a:t>
            </a:r>
          </a:p>
          <a:p>
            <a:pPr algn="just"/>
            <a:r>
              <a:rPr lang="en-US" b="1" dirty="0"/>
              <a:t>Providing Information</a:t>
            </a:r>
          </a:p>
          <a:p>
            <a:pPr marL="0" indent="0" algn="just">
              <a:buNone/>
            </a:pPr>
            <a:r>
              <a:rPr lang="en-US" dirty="0"/>
              <a:t>ChatGPT can provide information on various topics such as history, science, geography, and other subjects.</a:t>
            </a:r>
          </a:p>
          <a:p>
            <a:pPr algn="just"/>
            <a:r>
              <a:rPr lang="en-US" b="1" dirty="0"/>
              <a:t>Content Analysis and Creation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ChatGPT can be used to prepare written content such as articles, poems, stories, comments, blogs, and other forms of written material.</a:t>
            </a:r>
          </a:p>
        </p:txBody>
      </p:sp>
    </p:spTree>
    <p:extLst>
      <p:ext uri="{BB962C8B-B14F-4D97-AF65-F5344CB8AC3E}">
        <p14:creationId xmlns:p14="http://schemas.microsoft.com/office/powerpoint/2010/main" val="1253960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CDF9B-0EB8-58BE-0F38-631CF63F5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ChatGPT Advantages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43A3D5F-AF16-C767-B587-58AED274B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Language Translation:</a:t>
            </a:r>
          </a:p>
          <a:p>
            <a:pPr marL="0" indent="0" algn="just">
              <a:buNone/>
            </a:pPr>
            <a:r>
              <a:rPr lang="en-US" dirty="0"/>
              <a:t>ChatGPT can translate into different languages, which is helpful in international communication and professional dialogue.</a:t>
            </a:r>
          </a:p>
          <a:p>
            <a:pPr algn="just"/>
            <a:r>
              <a:rPr lang="en-US" dirty="0"/>
              <a:t>Personal Assistance</a:t>
            </a:r>
          </a:p>
          <a:p>
            <a:pPr marL="0" indent="0" algn="just">
              <a:buNone/>
            </a:pPr>
            <a:r>
              <a:rPr lang="en-US" dirty="0"/>
              <a:t>ChatGPT can assist individuals as a personal assistant, such as setting reminders, preparing schedules, and managing daily routines.</a:t>
            </a:r>
          </a:p>
          <a:p>
            <a:pPr algn="just"/>
            <a:r>
              <a:rPr lang="en-US" dirty="0"/>
              <a:t>Education</a:t>
            </a:r>
          </a:p>
          <a:p>
            <a:pPr marL="0" indent="0" algn="just">
              <a:buNone/>
            </a:pPr>
            <a:r>
              <a:rPr lang="en-US" dirty="0"/>
              <a:t>ChatGPT can help students and teachers understand curriculum topics and learn through questions and answers.</a:t>
            </a:r>
          </a:p>
        </p:txBody>
      </p:sp>
    </p:spTree>
    <p:extLst>
      <p:ext uri="{BB962C8B-B14F-4D97-AF65-F5344CB8AC3E}">
        <p14:creationId xmlns:p14="http://schemas.microsoft.com/office/powerpoint/2010/main" val="1042949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27F57-35BC-B1A6-CFE0-3B8ED12E2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B353B-A3B9-404D-E5EA-07FDBA17F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22969" cy="4351338"/>
          </a:xfrm>
        </p:spPr>
        <p:txBody>
          <a:bodyPr/>
          <a:lstStyle/>
          <a:p>
            <a:r>
              <a:rPr lang="en-US" b="1" dirty="0"/>
              <a:t>Customer Service</a:t>
            </a:r>
          </a:p>
          <a:p>
            <a:pPr marL="0" indent="0">
              <a:buNone/>
            </a:pPr>
            <a:r>
              <a:rPr lang="en-US" dirty="0"/>
              <a:t>ChatGPT can also be used for customer service, where it provides immediate and accurate information to solve customer issues.</a:t>
            </a:r>
          </a:p>
          <a:p>
            <a:r>
              <a:rPr lang="en-US" b="1" dirty="0"/>
              <a:t>Entertainment</a:t>
            </a:r>
          </a:p>
          <a:p>
            <a:pPr marL="0" indent="0">
              <a:buNone/>
            </a:pPr>
            <a:r>
              <a:rPr lang="en-US" dirty="0"/>
              <a:t>ChatGPT is also useful for entertainment, such as games, storytelling, and creative writing</a:t>
            </a:r>
          </a:p>
        </p:txBody>
      </p:sp>
    </p:spTree>
    <p:extLst>
      <p:ext uri="{BB962C8B-B14F-4D97-AF65-F5344CB8AC3E}">
        <p14:creationId xmlns:p14="http://schemas.microsoft.com/office/powerpoint/2010/main" val="40907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B11C6-413C-1ECE-0926-91EE3ABA3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ChatGPT Can not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CA012-60E9-83D6-0CA5-8165705F5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en-US" dirty="0"/>
              <a:t>Emotional Understanding and Empathy</a:t>
            </a:r>
          </a:p>
          <a:p>
            <a:r>
              <a:rPr lang="en-US" dirty="0"/>
              <a:t>Making Personal Decisions</a:t>
            </a:r>
          </a:p>
          <a:p>
            <a:r>
              <a:rPr lang="en-US" dirty="0"/>
              <a:t>Accessing Real-Time Information</a:t>
            </a:r>
          </a:p>
          <a:p>
            <a:r>
              <a:rPr lang="en-US" dirty="0"/>
              <a:t>Performing Physical Actions</a:t>
            </a:r>
          </a:p>
          <a:p>
            <a:r>
              <a:rPr lang="en-US" dirty="0"/>
              <a:t>Guaranteeing Accuracy</a:t>
            </a:r>
          </a:p>
          <a:p>
            <a:r>
              <a:rPr lang="en-US" dirty="0"/>
              <a:t>Understanding Nuanced Contexts</a:t>
            </a:r>
          </a:p>
          <a:p>
            <a:r>
              <a:rPr lang="en-US" dirty="0"/>
              <a:t>Privacy and Security</a:t>
            </a:r>
          </a:p>
          <a:p>
            <a:r>
              <a:rPr lang="en-US" dirty="0"/>
              <a:t>Medical, Legal, or Financial Advice</a:t>
            </a:r>
          </a:p>
          <a:p>
            <a:r>
              <a:rPr lang="en-US" dirty="0"/>
              <a:t>Self-Learning or Autonomous Improvement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490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DF9F2-D361-9AEF-4713-03A9CA1FE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ChatGPT Prompts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8FA96-5A4B-7326-6A6A-4619E73E1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 ChatGPT or any similar language model, a "prompt" refers to the input text or query that a user provides to the model to generate a response. It's the starting point or the question, statement, or command that prompts the model to produce a relevant and coherent answer. The quality and specificity of the prompt greatly influence the nature and accuracy of the response generated by the model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C6ADEC-1FB7-81CD-0356-0D0F7BAAF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975" y="4920282"/>
            <a:ext cx="11403016" cy="1086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218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3709</TotalTime>
  <Words>2168</Words>
  <Application>Microsoft Office PowerPoint</Application>
  <PresentationFormat>Widescreen</PresentationFormat>
  <Paragraphs>207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Aptos</vt:lpstr>
      <vt:lpstr>Aptos Display</vt:lpstr>
      <vt:lpstr>Arial</vt:lpstr>
      <vt:lpstr>Office Theme</vt:lpstr>
      <vt:lpstr>ChatGPT</vt:lpstr>
      <vt:lpstr>Contents</vt:lpstr>
      <vt:lpstr>What is ChatGPT</vt:lpstr>
      <vt:lpstr>Features of ChatGPT</vt:lpstr>
      <vt:lpstr>ChatGPT Advantages</vt:lpstr>
      <vt:lpstr>ChatGPT Advantages</vt:lpstr>
      <vt:lpstr>Cont..</vt:lpstr>
      <vt:lpstr>What ChatGPT Can not Do</vt:lpstr>
      <vt:lpstr>ChatGPT Prompts</vt:lpstr>
      <vt:lpstr>Examples</vt:lpstr>
      <vt:lpstr>Example 2</vt:lpstr>
      <vt:lpstr>Cont.. </vt:lpstr>
      <vt:lpstr>Act as Career Counselor</vt:lpstr>
      <vt:lpstr>Important Point for Writing Prompts</vt:lpstr>
      <vt:lpstr>Example -</vt:lpstr>
      <vt:lpstr>Text Generation Prompt</vt:lpstr>
      <vt:lpstr>Prompt for Emails</vt:lpstr>
      <vt:lpstr>Cont…</vt:lpstr>
      <vt:lpstr>Cont…..</vt:lpstr>
      <vt:lpstr>Cont…</vt:lpstr>
      <vt:lpstr>Cont..</vt:lpstr>
      <vt:lpstr>Creating Template</vt:lpstr>
      <vt:lpstr>Cont…</vt:lpstr>
      <vt:lpstr>Social Media Posts Prompts</vt:lpstr>
      <vt:lpstr>Cont…</vt:lpstr>
      <vt:lpstr>Cont…</vt:lpstr>
      <vt:lpstr>Cont…</vt:lpstr>
      <vt:lpstr>Cont…</vt:lpstr>
      <vt:lpstr>Create Power point Presentation with ChatGPT</vt:lpstr>
      <vt:lpstr>Others Important Prompts</vt:lpstr>
      <vt:lpstr>Cont..</vt:lpstr>
      <vt:lpstr>Cont..</vt:lpstr>
      <vt:lpstr>Cont…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ChatGPT</dc:title>
  <dc:creator>Dr. Dinesh Sharma [MU - Jaipur]</dc:creator>
  <cp:lastModifiedBy>Dr. Dinesh Sharma [MU - Jaipur]</cp:lastModifiedBy>
  <cp:revision>26</cp:revision>
  <dcterms:created xsi:type="dcterms:W3CDTF">2024-06-25T14:25:12Z</dcterms:created>
  <dcterms:modified xsi:type="dcterms:W3CDTF">2024-06-28T04:14:22Z</dcterms:modified>
</cp:coreProperties>
</file>