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handoutMasterIdLst>
    <p:handoutMasterId r:id="rId21"/>
  </p:handoutMasterIdLst>
  <p:sldIdLst>
    <p:sldId id="270"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1" r:id="rId16"/>
    <p:sldId id="272" r:id="rId17"/>
    <p:sldId id="273" r:id="rId18"/>
    <p:sldId id="274" r:id="rId1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99"/>
    <a:srgbClr val="FF0066"/>
    <a:srgbClr val="FF00FF"/>
    <a:srgbClr val="9DFDF8"/>
    <a:srgbClr val="0ECEE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000" autoAdjust="0"/>
    <p:restoredTop sz="92989" autoAdjust="0"/>
  </p:normalViewPr>
  <p:slideViewPr>
    <p:cSldViewPr>
      <p:cViewPr varScale="1">
        <p:scale>
          <a:sx n="67" d="100"/>
          <a:sy n="67" d="100"/>
        </p:scale>
        <p:origin x="1704"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36" d="100"/>
          <a:sy n="36" d="100"/>
        </p:scale>
        <p:origin x="-282"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5123"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5124"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5125"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37B17781-E329-4C72-A7A3-9FEB52859B14}" type="slidenum">
              <a:rPr lang="en-US"/>
              <a:pPr>
                <a:defRPr/>
              </a:pPr>
              <a:t>‹#›</a:t>
            </a:fld>
            <a:endParaRPr lang="en-US"/>
          </a:p>
        </p:txBody>
      </p:sp>
    </p:spTree>
    <p:extLst>
      <p:ext uri="{BB962C8B-B14F-4D97-AF65-F5344CB8AC3E}">
        <p14:creationId xmlns:p14="http://schemas.microsoft.com/office/powerpoint/2010/main" val="181512150"/>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30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7680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685800" y="5943600"/>
            <a:ext cx="5486400" cy="2514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43C8E14-6AC6-43DB-9119-7FC56019D292}" type="slidenum">
              <a:rPr lang="en-US"/>
              <a:pPr>
                <a:defRPr/>
              </a:pPr>
              <a:t>‹#›</a:t>
            </a:fld>
            <a:endParaRPr lang="en-US"/>
          </a:p>
        </p:txBody>
      </p:sp>
    </p:spTree>
    <p:extLst>
      <p:ext uri="{BB962C8B-B14F-4D97-AF65-F5344CB8AC3E}">
        <p14:creationId xmlns:p14="http://schemas.microsoft.com/office/powerpoint/2010/main" val="2894922609"/>
      </p:ext>
    </p:extLst>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a:extLst>
              <a:ext uri="{FF2B5EF4-FFF2-40B4-BE49-F238E27FC236}">
                <a16:creationId xmlns:a16="http://schemas.microsoft.com/office/drawing/2014/main" id="{49991845-1603-4467-8657-F5E2162703CE}"/>
              </a:ext>
            </a:extLst>
          </p:cNvPr>
          <p:cNvSpPr>
            <a:spLocks noGrp="1" noChangeArrowheads="1"/>
          </p:cNvSpPr>
          <p:nvPr>
            <p:ph type="sldNum" sz="quarter" idx="10"/>
          </p:nvPr>
        </p:nvSpPr>
        <p:spPr>
          <a:ln/>
        </p:spPr>
        <p:txBody>
          <a:bodyPr/>
          <a:lstStyle>
            <a:lvl1pPr>
              <a:defRPr/>
            </a:lvl1pPr>
          </a:lstStyle>
          <a:p>
            <a:pPr>
              <a:defRPr/>
            </a:pPr>
            <a:fld id="{9E794619-0170-44B5-8F13-1E34C82C15A4}" type="slidenum">
              <a:rPr lang="en-US" altLang="en-US"/>
              <a:pPr>
                <a:defRPr/>
              </a:pPr>
              <a:t>‹#›</a:t>
            </a:fld>
            <a:endParaRPr lang="en-US" altLang="en-US"/>
          </a:p>
        </p:txBody>
      </p:sp>
    </p:spTree>
    <p:extLst>
      <p:ext uri="{BB962C8B-B14F-4D97-AF65-F5344CB8AC3E}">
        <p14:creationId xmlns:p14="http://schemas.microsoft.com/office/powerpoint/2010/main" val="2267423024"/>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a:extLst>
              <a:ext uri="{FF2B5EF4-FFF2-40B4-BE49-F238E27FC236}">
                <a16:creationId xmlns:a16="http://schemas.microsoft.com/office/drawing/2014/main" id="{B25B5CEA-73CD-4E0A-9BEB-D4686EBE6169}"/>
              </a:ext>
            </a:extLst>
          </p:cNvPr>
          <p:cNvSpPr>
            <a:spLocks noGrp="1" noChangeArrowheads="1"/>
          </p:cNvSpPr>
          <p:nvPr>
            <p:ph type="sldNum" sz="quarter" idx="10"/>
          </p:nvPr>
        </p:nvSpPr>
        <p:spPr>
          <a:ln/>
        </p:spPr>
        <p:txBody>
          <a:bodyPr/>
          <a:lstStyle>
            <a:lvl1pPr>
              <a:defRPr/>
            </a:lvl1pPr>
          </a:lstStyle>
          <a:p>
            <a:pPr>
              <a:defRPr/>
            </a:pPr>
            <a:fld id="{E48EF8F3-4589-4DE6-898B-78A2B500A92F}" type="slidenum">
              <a:rPr lang="en-US" altLang="en-US"/>
              <a:pPr>
                <a:defRPr/>
              </a:pPr>
              <a:t>‹#›</a:t>
            </a:fld>
            <a:endParaRPr lang="en-US" altLang="en-US"/>
          </a:p>
        </p:txBody>
      </p:sp>
    </p:spTree>
    <p:extLst>
      <p:ext uri="{BB962C8B-B14F-4D97-AF65-F5344CB8AC3E}">
        <p14:creationId xmlns:p14="http://schemas.microsoft.com/office/powerpoint/2010/main" val="4157530750"/>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a:extLst>
              <a:ext uri="{FF2B5EF4-FFF2-40B4-BE49-F238E27FC236}">
                <a16:creationId xmlns:a16="http://schemas.microsoft.com/office/drawing/2014/main" id="{E0809FD3-4609-4786-BE2E-7A12EFC6A22F}"/>
              </a:ext>
            </a:extLst>
          </p:cNvPr>
          <p:cNvSpPr>
            <a:spLocks noGrp="1" noChangeArrowheads="1"/>
          </p:cNvSpPr>
          <p:nvPr>
            <p:ph type="sldNum" sz="quarter" idx="10"/>
          </p:nvPr>
        </p:nvSpPr>
        <p:spPr>
          <a:ln/>
        </p:spPr>
        <p:txBody>
          <a:bodyPr/>
          <a:lstStyle>
            <a:lvl1pPr>
              <a:defRPr/>
            </a:lvl1pPr>
          </a:lstStyle>
          <a:p>
            <a:pPr>
              <a:defRPr/>
            </a:pPr>
            <a:fld id="{C4F26D2C-D5AA-4267-B89C-F70EF0233E20}" type="slidenum">
              <a:rPr lang="en-US" altLang="en-US"/>
              <a:pPr>
                <a:defRPr/>
              </a:pPr>
              <a:t>‹#›</a:t>
            </a:fld>
            <a:endParaRPr lang="en-US" altLang="en-US"/>
          </a:p>
        </p:txBody>
      </p:sp>
    </p:spTree>
    <p:extLst>
      <p:ext uri="{BB962C8B-B14F-4D97-AF65-F5344CB8AC3E}">
        <p14:creationId xmlns:p14="http://schemas.microsoft.com/office/powerpoint/2010/main" val="65567106"/>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25963"/>
          </a:xfrm>
          <a:prstGeom prst="rect">
            <a:avLst/>
          </a:prstGeom>
        </p:spPr>
        <p:txBody>
          <a:bodyPr/>
          <a:lstStyle/>
          <a:p>
            <a:pPr lvl="0"/>
            <a:endParaRPr lang="en-US" noProof="0"/>
          </a:p>
        </p:txBody>
      </p:sp>
      <p:sp>
        <p:nvSpPr>
          <p:cNvPr id="4" name="Rectangle 6">
            <a:extLst>
              <a:ext uri="{FF2B5EF4-FFF2-40B4-BE49-F238E27FC236}">
                <a16:creationId xmlns:a16="http://schemas.microsoft.com/office/drawing/2014/main" id="{FDE8CAF9-D823-4E09-9DD3-A4752FC07AE7}"/>
              </a:ext>
            </a:extLst>
          </p:cNvPr>
          <p:cNvSpPr>
            <a:spLocks noGrp="1" noChangeArrowheads="1"/>
          </p:cNvSpPr>
          <p:nvPr>
            <p:ph type="sldNum" sz="quarter" idx="10"/>
          </p:nvPr>
        </p:nvSpPr>
        <p:spPr>
          <a:ln/>
        </p:spPr>
        <p:txBody>
          <a:bodyPr/>
          <a:lstStyle>
            <a:lvl1pPr>
              <a:defRPr/>
            </a:lvl1pPr>
          </a:lstStyle>
          <a:p>
            <a:pPr>
              <a:defRPr/>
            </a:pPr>
            <a:fld id="{17E76781-A387-49DD-9A02-E677AAA575FF}" type="slidenum">
              <a:rPr lang="en-US" altLang="en-US"/>
              <a:pPr>
                <a:defRPr/>
              </a:pPr>
              <a:t>‹#›</a:t>
            </a:fld>
            <a:endParaRPr lang="en-US" altLang="en-US"/>
          </a:p>
        </p:txBody>
      </p:sp>
    </p:spTree>
    <p:extLst>
      <p:ext uri="{BB962C8B-B14F-4D97-AF65-F5344CB8AC3E}">
        <p14:creationId xmlns:p14="http://schemas.microsoft.com/office/powerpoint/2010/main" val="2159583508"/>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x">
  <p:cSld name="Default">
    <p:spTree>
      <p:nvGrpSpPr>
        <p:cNvPr id="1" name=""/>
        <p:cNvGrpSpPr/>
        <p:nvPr/>
      </p:nvGrpSpPr>
      <p:grpSpPr>
        <a:xfrm>
          <a:off x="0" y="0"/>
          <a:ext cx="0" cy="0"/>
          <a:chOff x="0" y="0"/>
          <a:chExt cx="0" cy="0"/>
        </a:xfrm>
      </p:grpSpPr>
      <p:pic>
        <p:nvPicPr>
          <p:cNvPr id="4" name="4" descr="4">
            <a:extLst>
              <a:ext uri="{FF2B5EF4-FFF2-40B4-BE49-F238E27FC236}">
                <a16:creationId xmlns:a16="http://schemas.microsoft.com/office/drawing/2014/main" id="{CEDBA14B-787A-41DC-A6AA-8BBF76DB3ED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pic>
      <p:sp>
        <p:nvSpPr>
          <p:cNvPr id="5" name="Square">
            <a:extLst>
              <a:ext uri="{FF2B5EF4-FFF2-40B4-BE49-F238E27FC236}">
                <a16:creationId xmlns:a16="http://schemas.microsoft.com/office/drawing/2014/main" id="{212EC2BD-0180-4E90-92BB-C3F0D3FFC0E9}"/>
              </a:ext>
            </a:extLst>
          </p:cNvPr>
          <p:cNvSpPr>
            <a:spLocks noChangeArrowheads="1"/>
          </p:cNvSpPr>
          <p:nvPr/>
        </p:nvSpPr>
        <p:spPr bwMode="auto">
          <a:xfrm>
            <a:off x="8686800" y="6172200"/>
            <a:ext cx="457200" cy="457200"/>
          </a:xfrm>
          <a:prstGeom prst="rect">
            <a:avLst/>
          </a:prstGeom>
          <a:solidFill>
            <a:srgbClr val="FFFFFF"/>
          </a:solidFill>
          <a:ln>
            <a:noFill/>
          </a:ln>
          <a:extLst>
            <a:ext uri="{91240B29-F687-4F45-9708-019B960494DF}">
              <a14:hiddenLine xmlns:a14="http://schemas.microsoft.com/office/drawing/2010/main" w="12700">
                <a:solidFill>
                  <a:srgbClr val="000000"/>
                </a:solidFill>
                <a:miter lim="400000"/>
                <a:headEnd/>
                <a:tailEnd/>
              </a14:hiddenLine>
            </a:ext>
          </a:extLst>
        </p:spPr>
        <p:txBody>
          <a:bodyPr lIns="45718" tIns="45718" rIns="45718" bIns="45718"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defRPr/>
            </a:pPr>
            <a:endParaRPr lang="en-US" altLang="en-US">
              <a:solidFill>
                <a:srgbClr val="FFFFFF"/>
              </a:solidFill>
            </a:endParaRPr>
          </a:p>
        </p:txBody>
      </p:sp>
      <p:sp>
        <p:nvSpPr>
          <p:cNvPr id="6" name="Rectangle">
            <a:extLst>
              <a:ext uri="{FF2B5EF4-FFF2-40B4-BE49-F238E27FC236}">
                <a16:creationId xmlns:a16="http://schemas.microsoft.com/office/drawing/2014/main" id="{CB58A1DF-FDE2-4D49-8E7C-FC77C6194068}"/>
              </a:ext>
            </a:extLst>
          </p:cNvPr>
          <p:cNvSpPr>
            <a:spLocks noChangeArrowheads="1"/>
          </p:cNvSpPr>
          <p:nvPr/>
        </p:nvSpPr>
        <p:spPr bwMode="auto">
          <a:xfrm>
            <a:off x="1219200" y="1752600"/>
            <a:ext cx="6934200" cy="3810000"/>
          </a:xfrm>
          <a:prstGeom prst="rect">
            <a:avLst/>
          </a:prstGeom>
          <a:solidFill>
            <a:srgbClr val="FFFFFF"/>
          </a:solidFill>
          <a:ln>
            <a:noFill/>
          </a:ln>
          <a:extLst>
            <a:ext uri="{91240B29-F687-4F45-9708-019B960494DF}">
              <a14:hiddenLine xmlns:a14="http://schemas.microsoft.com/office/drawing/2010/main" w="12700">
                <a:solidFill>
                  <a:srgbClr val="000000"/>
                </a:solidFill>
                <a:miter lim="400000"/>
                <a:headEnd/>
                <a:tailEnd/>
              </a14:hiddenLine>
            </a:ext>
          </a:extLst>
        </p:spPr>
        <p:txBody>
          <a:bodyPr lIns="45718" tIns="45718" rIns="45718" bIns="45718"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defRPr/>
            </a:pPr>
            <a:endParaRPr lang="en-US" altLang="en-US">
              <a:solidFill>
                <a:srgbClr val="FFFFFF"/>
              </a:solidFill>
            </a:endParaRPr>
          </a:p>
        </p:txBody>
      </p:sp>
      <p:sp>
        <p:nvSpPr>
          <p:cNvPr id="7" name="Rectangle">
            <a:extLst>
              <a:ext uri="{FF2B5EF4-FFF2-40B4-BE49-F238E27FC236}">
                <a16:creationId xmlns:a16="http://schemas.microsoft.com/office/drawing/2014/main" id="{7C1F4498-FC55-46C4-84EA-9040DC9A5798}"/>
              </a:ext>
            </a:extLst>
          </p:cNvPr>
          <p:cNvSpPr>
            <a:spLocks noChangeArrowheads="1"/>
          </p:cNvSpPr>
          <p:nvPr/>
        </p:nvSpPr>
        <p:spPr bwMode="auto">
          <a:xfrm>
            <a:off x="533400" y="1905000"/>
            <a:ext cx="8610600" cy="4724400"/>
          </a:xfrm>
          <a:prstGeom prst="rect">
            <a:avLst/>
          </a:prstGeom>
          <a:solidFill>
            <a:srgbClr val="FFFFFF"/>
          </a:solidFill>
          <a:ln>
            <a:noFill/>
          </a:ln>
          <a:extLst>
            <a:ext uri="{91240B29-F687-4F45-9708-019B960494DF}">
              <a14:hiddenLine xmlns:a14="http://schemas.microsoft.com/office/drawing/2010/main" w="12700">
                <a:solidFill>
                  <a:srgbClr val="000000"/>
                </a:solidFill>
                <a:miter lim="400000"/>
                <a:headEnd/>
                <a:tailEnd/>
              </a14:hiddenLine>
            </a:ext>
          </a:extLst>
        </p:spPr>
        <p:txBody>
          <a:bodyPr lIns="45718" tIns="45718" rIns="45718" bIns="45718"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defRPr/>
            </a:pPr>
            <a:endParaRPr lang="en-US" altLang="en-US">
              <a:solidFill>
                <a:srgbClr val="FFFFFF"/>
              </a:solidFill>
            </a:endParaRPr>
          </a:p>
        </p:txBody>
      </p:sp>
      <p:sp>
        <p:nvSpPr>
          <p:cNvPr id="8" name="Line">
            <a:extLst>
              <a:ext uri="{FF2B5EF4-FFF2-40B4-BE49-F238E27FC236}">
                <a16:creationId xmlns:a16="http://schemas.microsoft.com/office/drawing/2014/main" id="{C3F99ED2-9920-4447-8621-62B0BA985515}"/>
              </a:ext>
            </a:extLst>
          </p:cNvPr>
          <p:cNvSpPr>
            <a:spLocks noChangeShapeType="1"/>
          </p:cNvSpPr>
          <p:nvPr/>
        </p:nvSpPr>
        <p:spPr bwMode="auto">
          <a:xfrm>
            <a:off x="228600" y="1447800"/>
            <a:ext cx="8685213" cy="0"/>
          </a:xfrm>
          <a:prstGeom prst="line">
            <a:avLst/>
          </a:prstGeom>
          <a:noFill/>
          <a:ln w="9525">
            <a:solidFill>
              <a:srgbClr val="254061"/>
            </a:solidFill>
            <a:round/>
            <a:headEnd/>
            <a:tailEnd/>
          </a:ln>
          <a:extLst>
            <a:ext uri="{909E8E84-426E-40DD-AFC4-6F175D3DCCD1}">
              <a14:hiddenFill xmlns:a14="http://schemas.microsoft.com/office/drawing/2010/main">
                <a:noFill/>
              </a14:hiddenFill>
            </a:ext>
          </a:extLst>
        </p:spPr>
        <p:txBody>
          <a:bodyPr lIns="45718" tIns="45718" rIns="45718" bIns="45718"/>
          <a:lstStyle/>
          <a:p>
            <a:endParaRPr lang="en-US"/>
          </a:p>
        </p:txBody>
      </p:sp>
      <p:pic>
        <p:nvPicPr>
          <p:cNvPr id="9" name="4" descr="4">
            <a:extLst>
              <a:ext uri="{FF2B5EF4-FFF2-40B4-BE49-F238E27FC236}">
                <a16:creationId xmlns:a16="http://schemas.microsoft.com/office/drawing/2014/main" id="{72232408-9CE8-4010-B476-8D398A66AB9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pic>
      <p:sp>
        <p:nvSpPr>
          <p:cNvPr id="10" name="Square">
            <a:extLst>
              <a:ext uri="{FF2B5EF4-FFF2-40B4-BE49-F238E27FC236}">
                <a16:creationId xmlns:a16="http://schemas.microsoft.com/office/drawing/2014/main" id="{773481E1-87F3-4753-9F6C-7059F2566D3E}"/>
              </a:ext>
            </a:extLst>
          </p:cNvPr>
          <p:cNvSpPr>
            <a:spLocks noChangeArrowheads="1"/>
          </p:cNvSpPr>
          <p:nvPr/>
        </p:nvSpPr>
        <p:spPr bwMode="auto">
          <a:xfrm>
            <a:off x="8686800" y="6172200"/>
            <a:ext cx="457200" cy="457200"/>
          </a:xfrm>
          <a:prstGeom prst="rect">
            <a:avLst/>
          </a:prstGeom>
          <a:solidFill>
            <a:srgbClr val="FFFFFF"/>
          </a:solidFill>
          <a:ln>
            <a:noFill/>
          </a:ln>
          <a:extLst>
            <a:ext uri="{91240B29-F687-4F45-9708-019B960494DF}">
              <a14:hiddenLine xmlns:a14="http://schemas.microsoft.com/office/drawing/2010/main" w="12700">
                <a:solidFill>
                  <a:srgbClr val="000000"/>
                </a:solidFill>
                <a:miter lim="400000"/>
                <a:headEnd/>
                <a:tailEnd/>
              </a14:hiddenLine>
            </a:ext>
          </a:extLst>
        </p:spPr>
        <p:txBody>
          <a:bodyPr lIns="45718" tIns="45718" rIns="45718" bIns="45718"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defRPr/>
            </a:pPr>
            <a:endParaRPr lang="en-US" altLang="en-US">
              <a:solidFill>
                <a:srgbClr val="FFFFFF"/>
              </a:solidFill>
            </a:endParaRPr>
          </a:p>
        </p:txBody>
      </p:sp>
      <p:sp>
        <p:nvSpPr>
          <p:cNvPr id="11" name="Rectangle">
            <a:extLst>
              <a:ext uri="{FF2B5EF4-FFF2-40B4-BE49-F238E27FC236}">
                <a16:creationId xmlns:a16="http://schemas.microsoft.com/office/drawing/2014/main" id="{8933E6CA-6424-435B-9D7E-37242F85E37D}"/>
              </a:ext>
            </a:extLst>
          </p:cNvPr>
          <p:cNvSpPr>
            <a:spLocks noChangeArrowheads="1"/>
          </p:cNvSpPr>
          <p:nvPr/>
        </p:nvSpPr>
        <p:spPr bwMode="auto">
          <a:xfrm>
            <a:off x="1219200" y="1752600"/>
            <a:ext cx="6934200" cy="3810000"/>
          </a:xfrm>
          <a:prstGeom prst="rect">
            <a:avLst/>
          </a:prstGeom>
          <a:solidFill>
            <a:srgbClr val="FFFFFF"/>
          </a:solidFill>
          <a:ln>
            <a:noFill/>
          </a:ln>
          <a:extLst>
            <a:ext uri="{91240B29-F687-4F45-9708-019B960494DF}">
              <a14:hiddenLine xmlns:a14="http://schemas.microsoft.com/office/drawing/2010/main" w="12700">
                <a:solidFill>
                  <a:srgbClr val="000000"/>
                </a:solidFill>
                <a:miter lim="400000"/>
                <a:headEnd/>
                <a:tailEnd/>
              </a14:hiddenLine>
            </a:ext>
          </a:extLst>
        </p:spPr>
        <p:txBody>
          <a:bodyPr lIns="45718" tIns="45718" rIns="45718" bIns="45718"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defRPr/>
            </a:pPr>
            <a:endParaRPr lang="en-US" altLang="en-US">
              <a:solidFill>
                <a:srgbClr val="FFFFFF"/>
              </a:solidFill>
            </a:endParaRPr>
          </a:p>
        </p:txBody>
      </p:sp>
      <p:sp>
        <p:nvSpPr>
          <p:cNvPr id="12" name="Line">
            <a:extLst>
              <a:ext uri="{FF2B5EF4-FFF2-40B4-BE49-F238E27FC236}">
                <a16:creationId xmlns:a16="http://schemas.microsoft.com/office/drawing/2014/main" id="{BB4DA95F-9E6D-4DA2-98AC-5D9F8D329172}"/>
              </a:ext>
            </a:extLst>
          </p:cNvPr>
          <p:cNvSpPr>
            <a:spLocks noChangeShapeType="1"/>
          </p:cNvSpPr>
          <p:nvPr/>
        </p:nvSpPr>
        <p:spPr bwMode="auto">
          <a:xfrm>
            <a:off x="228600" y="1447800"/>
            <a:ext cx="8685213" cy="0"/>
          </a:xfrm>
          <a:prstGeom prst="line">
            <a:avLst/>
          </a:prstGeom>
          <a:noFill/>
          <a:ln w="9525">
            <a:solidFill>
              <a:srgbClr val="254061"/>
            </a:solidFill>
            <a:round/>
            <a:headEnd/>
            <a:tailEnd/>
          </a:ln>
          <a:extLst>
            <a:ext uri="{909E8E84-426E-40DD-AFC4-6F175D3DCCD1}">
              <a14:hiddenFill xmlns:a14="http://schemas.microsoft.com/office/drawing/2010/main">
                <a:noFill/>
              </a14:hiddenFill>
            </a:ext>
          </a:extLst>
        </p:spPr>
        <p:txBody>
          <a:bodyPr lIns="45718" tIns="45718" rIns="45718" bIns="45718"/>
          <a:lstStyle/>
          <a:p>
            <a:endParaRPr lang="en-US"/>
          </a:p>
        </p:txBody>
      </p:sp>
      <p:pic>
        <p:nvPicPr>
          <p:cNvPr id="13" name="image2.png">
            <a:extLst>
              <a:ext uri="{FF2B5EF4-FFF2-40B4-BE49-F238E27FC236}">
                <a16:creationId xmlns:a16="http://schemas.microsoft.com/office/drawing/2014/main" id="{04592E7D-B207-4B72-BF9E-F20B1BDFF00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38900" y="238125"/>
            <a:ext cx="2705100" cy="981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pic>
      <p:pic>
        <p:nvPicPr>
          <p:cNvPr id="14" name="image3.png">
            <a:extLst>
              <a:ext uri="{FF2B5EF4-FFF2-40B4-BE49-F238E27FC236}">
                <a16:creationId xmlns:a16="http://schemas.microsoft.com/office/drawing/2014/main" id="{8D2BFC60-449E-4945-94D9-E67E9420F58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63050" cy="687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pic>
      <p:sp>
        <p:nvSpPr>
          <p:cNvPr id="36" name="Title Text"/>
          <p:cNvSpPr txBox="1">
            <a:spLocks noGrp="1"/>
          </p:cNvSpPr>
          <p:nvPr>
            <p:ph type="title"/>
          </p:nvPr>
        </p:nvSpPr>
        <p:spPr>
          <a:xfrm>
            <a:off x="685800" y="2130425"/>
            <a:ext cx="7772400" cy="1470025"/>
          </a:xfrm>
          <a:prstGeom prst="rect">
            <a:avLst/>
          </a:prstGeom>
        </p:spPr>
        <p:txBody>
          <a:bodyPr/>
          <a:lstStyle/>
          <a:p>
            <a:r>
              <a:t>Title Text</a:t>
            </a:r>
          </a:p>
        </p:txBody>
      </p:sp>
      <p:sp>
        <p:nvSpPr>
          <p:cNvPr id="37" name="Body Level One…"/>
          <p:cNvSpPr txBox="1">
            <a:spLocks noGrp="1"/>
          </p:cNvSpPr>
          <p:nvPr>
            <p:ph type="body" sz="quarter" idx="1"/>
          </p:nvPr>
        </p:nvSpPr>
        <p:spPr>
          <a:xfrm>
            <a:off x="1371600" y="3886200"/>
            <a:ext cx="6400800" cy="1752600"/>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15" name="Slide Number">
            <a:extLst>
              <a:ext uri="{FF2B5EF4-FFF2-40B4-BE49-F238E27FC236}">
                <a16:creationId xmlns:a16="http://schemas.microsoft.com/office/drawing/2014/main" id="{58B51FC5-B68C-4169-98EB-2E62DDB69AEA}"/>
              </a:ext>
            </a:extLst>
          </p:cNvPr>
          <p:cNvSpPr txBox="1">
            <a:spLocks noGrp="1"/>
          </p:cNvSpPr>
          <p:nvPr>
            <p:ph type="sldNum" sz="quarter" idx="10"/>
          </p:nvPr>
        </p:nvSpPr>
        <p:spPr/>
        <p:txBody>
          <a:bodyPr/>
          <a:lstStyle>
            <a:lvl1pPr>
              <a:defRPr/>
            </a:lvl1pPr>
          </a:lstStyle>
          <a:p>
            <a:pPr>
              <a:defRPr/>
            </a:pPr>
            <a:fld id="{65EA0EFA-7246-4EBD-A62B-A2DB94624976}" type="slidenum">
              <a:rPr/>
              <a:pPr>
                <a:defRPr/>
              </a:pPr>
              <a:t>‹#›</a:t>
            </a:fld>
            <a:endParaRPr/>
          </a:p>
        </p:txBody>
      </p:sp>
    </p:spTree>
    <p:extLst>
      <p:ext uri="{BB962C8B-B14F-4D97-AF65-F5344CB8AC3E}">
        <p14:creationId xmlns:p14="http://schemas.microsoft.com/office/powerpoint/2010/main" val="175228090"/>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a:extLst>
              <a:ext uri="{FF2B5EF4-FFF2-40B4-BE49-F238E27FC236}">
                <a16:creationId xmlns:a16="http://schemas.microsoft.com/office/drawing/2014/main" id="{64409076-53D4-48AA-907F-50797A503C98}"/>
              </a:ext>
            </a:extLst>
          </p:cNvPr>
          <p:cNvSpPr>
            <a:spLocks noGrp="1" noChangeArrowheads="1"/>
          </p:cNvSpPr>
          <p:nvPr>
            <p:ph type="sldNum" sz="quarter" idx="10"/>
          </p:nvPr>
        </p:nvSpPr>
        <p:spPr>
          <a:ln/>
        </p:spPr>
        <p:txBody>
          <a:bodyPr/>
          <a:lstStyle>
            <a:lvl1pPr>
              <a:defRPr/>
            </a:lvl1pPr>
          </a:lstStyle>
          <a:p>
            <a:pPr>
              <a:defRPr/>
            </a:pPr>
            <a:fld id="{6F5B34F6-CFDA-4837-B8C1-E942023A937E}" type="slidenum">
              <a:rPr lang="en-US" altLang="en-US"/>
              <a:pPr>
                <a:defRPr/>
              </a:pPr>
              <a:t>‹#›</a:t>
            </a:fld>
            <a:endParaRPr lang="en-US" altLang="en-US"/>
          </a:p>
        </p:txBody>
      </p:sp>
    </p:spTree>
    <p:extLst>
      <p:ext uri="{BB962C8B-B14F-4D97-AF65-F5344CB8AC3E}">
        <p14:creationId xmlns:p14="http://schemas.microsoft.com/office/powerpoint/2010/main" val="461693159"/>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6">
            <a:extLst>
              <a:ext uri="{FF2B5EF4-FFF2-40B4-BE49-F238E27FC236}">
                <a16:creationId xmlns:a16="http://schemas.microsoft.com/office/drawing/2014/main" id="{6087E1D1-C91B-4A2B-8A82-658B888DA695}"/>
              </a:ext>
            </a:extLst>
          </p:cNvPr>
          <p:cNvSpPr>
            <a:spLocks noGrp="1" noChangeArrowheads="1"/>
          </p:cNvSpPr>
          <p:nvPr>
            <p:ph type="sldNum" sz="quarter" idx="10"/>
          </p:nvPr>
        </p:nvSpPr>
        <p:spPr>
          <a:ln/>
        </p:spPr>
        <p:txBody>
          <a:bodyPr/>
          <a:lstStyle>
            <a:lvl1pPr>
              <a:defRPr/>
            </a:lvl1pPr>
          </a:lstStyle>
          <a:p>
            <a:pPr>
              <a:defRPr/>
            </a:pPr>
            <a:fld id="{9453953E-5474-41F6-9909-AD354CE19A0D}" type="slidenum">
              <a:rPr lang="en-US" altLang="en-US"/>
              <a:pPr>
                <a:defRPr/>
              </a:pPr>
              <a:t>‹#›</a:t>
            </a:fld>
            <a:endParaRPr lang="en-US" altLang="en-US"/>
          </a:p>
        </p:txBody>
      </p:sp>
    </p:spTree>
    <p:extLst>
      <p:ext uri="{BB962C8B-B14F-4D97-AF65-F5344CB8AC3E}">
        <p14:creationId xmlns:p14="http://schemas.microsoft.com/office/powerpoint/2010/main" val="3539030544"/>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a:extLst>
              <a:ext uri="{FF2B5EF4-FFF2-40B4-BE49-F238E27FC236}">
                <a16:creationId xmlns:a16="http://schemas.microsoft.com/office/drawing/2014/main" id="{4FB65E59-CB63-4FE3-BBCA-59B89809B059}"/>
              </a:ext>
            </a:extLst>
          </p:cNvPr>
          <p:cNvSpPr>
            <a:spLocks noGrp="1" noChangeArrowheads="1"/>
          </p:cNvSpPr>
          <p:nvPr>
            <p:ph type="sldNum" sz="quarter" idx="10"/>
          </p:nvPr>
        </p:nvSpPr>
        <p:spPr>
          <a:ln/>
        </p:spPr>
        <p:txBody>
          <a:bodyPr/>
          <a:lstStyle>
            <a:lvl1pPr>
              <a:defRPr/>
            </a:lvl1pPr>
          </a:lstStyle>
          <a:p>
            <a:pPr>
              <a:defRPr/>
            </a:pPr>
            <a:fld id="{5344225A-4B61-4382-ADFB-87EAD87207D6}" type="slidenum">
              <a:rPr lang="en-US" altLang="en-US"/>
              <a:pPr>
                <a:defRPr/>
              </a:pPr>
              <a:t>‹#›</a:t>
            </a:fld>
            <a:endParaRPr lang="en-US" altLang="en-US"/>
          </a:p>
        </p:txBody>
      </p:sp>
    </p:spTree>
    <p:extLst>
      <p:ext uri="{BB962C8B-B14F-4D97-AF65-F5344CB8AC3E}">
        <p14:creationId xmlns:p14="http://schemas.microsoft.com/office/powerpoint/2010/main" val="3285180624"/>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a:extLst>
              <a:ext uri="{FF2B5EF4-FFF2-40B4-BE49-F238E27FC236}">
                <a16:creationId xmlns:a16="http://schemas.microsoft.com/office/drawing/2014/main" id="{4C14460A-E3A7-4DEA-A408-BD12D678C76F}"/>
              </a:ext>
            </a:extLst>
          </p:cNvPr>
          <p:cNvSpPr>
            <a:spLocks noGrp="1" noChangeArrowheads="1"/>
          </p:cNvSpPr>
          <p:nvPr>
            <p:ph type="sldNum" sz="quarter" idx="10"/>
          </p:nvPr>
        </p:nvSpPr>
        <p:spPr>
          <a:ln/>
        </p:spPr>
        <p:txBody>
          <a:bodyPr/>
          <a:lstStyle>
            <a:lvl1pPr>
              <a:defRPr/>
            </a:lvl1pPr>
          </a:lstStyle>
          <a:p>
            <a:pPr>
              <a:defRPr/>
            </a:pPr>
            <a:fld id="{6E852C53-1E05-4E38-B0AC-520A38207107}" type="slidenum">
              <a:rPr lang="en-US" altLang="en-US"/>
              <a:pPr>
                <a:defRPr/>
              </a:pPr>
              <a:t>‹#›</a:t>
            </a:fld>
            <a:endParaRPr lang="en-US" altLang="en-US"/>
          </a:p>
        </p:txBody>
      </p:sp>
    </p:spTree>
    <p:extLst>
      <p:ext uri="{BB962C8B-B14F-4D97-AF65-F5344CB8AC3E}">
        <p14:creationId xmlns:p14="http://schemas.microsoft.com/office/powerpoint/2010/main" val="1638171027"/>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Rectangle 6">
            <a:extLst>
              <a:ext uri="{FF2B5EF4-FFF2-40B4-BE49-F238E27FC236}">
                <a16:creationId xmlns:a16="http://schemas.microsoft.com/office/drawing/2014/main" id="{98B1DA1C-1C57-4747-B405-CF2553A87DF6}"/>
              </a:ext>
            </a:extLst>
          </p:cNvPr>
          <p:cNvSpPr>
            <a:spLocks noGrp="1" noChangeArrowheads="1"/>
          </p:cNvSpPr>
          <p:nvPr>
            <p:ph type="sldNum" sz="quarter" idx="10"/>
          </p:nvPr>
        </p:nvSpPr>
        <p:spPr>
          <a:ln/>
        </p:spPr>
        <p:txBody>
          <a:bodyPr/>
          <a:lstStyle>
            <a:lvl1pPr>
              <a:defRPr/>
            </a:lvl1pPr>
          </a:lstStyle>
          <a:p>
            <a:pPr>
              <a:defRPr/>
            </a:pPr>
            <a:fld id="{51157DBE-F876-4934-A592-41831F525887}" type="slidenum">
              <a:rPr lang="en-US" altLang="en-US"/>
              <a:pPr>
                <a:defRPr/>
              </a:pPr>
              <a:t>‹#›</a:t>
            </a:fld>
            <a:endParaRPr lang="en-US" altLang="en-US"/>
          </a:p>
        </p:txBody>
      </p:sp>
    </p:spTree>
    <p:extLst>
      <p:ext uri="{BB962C8B-B14F-4D97-AF65-F5344CB8AC3E}">
        <p14:creationId xmlns:p14="http://schemas.microsoft.com/office/powerpoint/2010/main" val="2429386513"/>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a:extLst>
              <a:ext uri="{FF2B5EF4-FFF2-40B4-BE49-F238E27FC236}">
                <a16:creationId xmlns:a16="http://schemas.microsoft.com/office/drawing/2014/main" id="{8EF43D1E-1716-4738-A706-E1A268B1C97B}"/>
              </a:ext>
            </a:extLst>
          </p:cNvPr>
          <p:cNvSpPr>
            <a:spLocks noGrp="1" noChangeArrowheads="1"/>
          </p:cNvSpPr>
          <p:nvPr>
            <p:ph type="sldNum" sz="quarter" idx="10"/>
          </p:nvPr>
        </p:nvSpPr>
        <p:spPr>
          <a:ln/>
        </p:spPr>
        <p:txBody>
          <a:bodyPr/>
          <a:lstStyle>
            <a:lvl1pPr>
              <a:defRPr/>
            </a:lvl1pPr>
          </a:lstStyle>
          <a:p>
            <a:pPr>
              <a:defRPr/>
            </a:pPr>
            <a:fld id="{A30614DC-07BB-4517-B894-3F8BC13D2550}" type="slidenum">
              <a:rPr lang="en-US" altLang="en-US"/>
              <a:pPr>
                <a:defRPr/>
              </a:pPr>
              <a:t>‹#›</a:t>
            </a:fld>
            <a:endParaRPr lang="en-US" altLang="en-US"/>
          </a:p>
        </p:txBody>
      </p:sp>
    </p:spTree>
    <p:extLst>
      <p:ext uri="{BB962C8B-B14F-4D97-AF65-F5344CB8AC3E}">
        <p14:creationId xmlns:p14="http://schemas.microsoft.com/office/powerpoint/2010/main" val="3147897085"/>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
            <a:extLst>
              <a:ext uri="{FF2B5EF4-FFF2-40B4-BE49-F238E27FC236}">
                <a16:creationId xmlns:a16="http://schemas.microsoft.com/office/drawing/2014/main" id="{A5F1210A-8E37-414A-8E30-CBB38EE020B4}"/>
              </a:ext>
            </a:extLst>
          </p:cNvPr>
          <p:cNvSpPr>
            <a:spLocks noGrp="1" noChangeArrowheads="1"/>
          </p:cNvSpPr>
          <p:nvPr>
            <p:ph type="sldNum" sz="quarter" idx="10"/>
          </p:nvPr>
        </p:nvSpPr>
        <p:spPr>
          <a:ln/>
        </p:spPr>
        <p:txBody>
          <a:bodyPr/>
          <a:lstStyle>
            <a:lvl1pPr>
              <a:defRPr/>
            </a:lvl1pPr>
          </a:lstStyle>
          <a:p>
            <a:pPr>
              <a:defRPr/>
            </a:pPr>
            <a:fld id="{9A9996B8-7E58-4228-8B95-C9EE9F929319}" type="slidenum">
              <a:rPr lang="en-US" altLang="en-US"/>
              <a:pPr>
                <a:defRPr/>
              </a:pPr>
              <a:t>‹#›</a:t>
            </a:fld>
            <a:endParaRPr lang="en-US" altLang="en-US"/>
          </a:p>
        </p:txBody>
      </p:sp>
    </p:spTree>
    <p:extLst>
      <p:ext uri="{BB962C8B-B14F-4D97-AF65-F5344CB8AC3E}">
        <p14:creationId xmlns:p14="http://schemas.microsoft.com/office/powerpoint/2010/main" val="2275158911"/>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
            <a:extLst>
              <a:ext uri="{FF2B5EF4-FFF2-40B4-BE49-F238E27FC236}">
                <a16:creationId xmlns:a16="http://schemas.microsoft.com/office/drawing/2014/main" id="{631E8042-1AC4-4F65-8444-02C45BA03C20}"/>
              </a:ext>
            </a:extLst>
          </p:cNvPr>
          <p:cNvSpPr>
            <a:spLocks noGrp="1" noChangeArrowheads="1"/>
          </p:cNvSpPr>
          <p:nvPr>
            <p:ph type="sldNum" sz="quarter" idx="10"/>
          </p:nvPr>
        </p:nvSpPr>
        <p:spPr>
          <a:ln/>
        </p:spPr>
        <p:txBody>
          <a:bodyPr/>
          <a:lstStyle>
            <a:lvl1pPr>
              <a:defRPr/>
            </a:lvl1pPr>
          </a:lstStyle>
          <a:p>
            <a:pPr>
              <a:defRPr/>
            </a:pPr>
            <a:fld id="{8AD9087B-FA8A-421F-9B0B-4E7AA0C14746}" type="slidenum">
              <a:rPr lang="en-US" altLang="en-US"/>
              <a:pPr>
                <a:defRPr/>
              </a:pPr>
              <a:t>‹#›</a:t>
            </a:fld>
            <a:endParaRPr lang="en-US" altLang="en-US"/>
          </a:p>
        </p:txBody>
      </p:sp>
    </p:spTree>
    <p:extLst>
      <p:ext uri="{BB962C8B-B14F-4D97-AF65-F5344CB8AC3E}">
        <p14:creationId xmlns:p14="http://schemas.microsoft.com/office/powerpoint/2010/main" val="1274840775"/>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7" descr="8">
            <a:extLst>
              <a:ext uri="{FF2B5EF4-FFF2-40B4-BE49-F238E27FC236}">
                <a16:creationId xmlns:a16="http://schemas.microsoft.com/office/drawing/2014/main" id="{0E161339-60FD-4714-8C98-70C356160F42}"/>
              </a:ext>
            </a:extLst>
          </p:cNvPr>
          <p:cNvPicPr>
            <a:picLocks noChangeAspect="1" noChangeArrowheads="1"/>
          </p:cNvPicPr>
          <p:nvPr userDrawn="1"/>
        </p:nvPicPr>
        <p:blipFill>
          <a:blip r:embed="rId15">
            <a:extLst>
              <a:ext uri="{28A0092B-C50C-407E-A947-70E740481C1C}">
                <a14:useLocalDpi xmlns:a14="http://schemas.microsoft.com/office/drawing/2010/main" val="0"/>
              </a:ext>
            </a:extLst>
          </a:blip>
          <a:srcRect b="83365"/>
          <a:stretch>
            <a:fillRect/>
          </a:stretch>
        </p:blipFill>
        <p:spPr bwMode="auto">
          <a:xfrm>
            <a:off x="0" y="-304800"/>
            <a:ext cx="9137650" cy="113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6">
            <a:extLst>
              <a:ext uri="{FF2B5EF4-FFF2-40B4-BE49-F238E27FC236}">
                <a16:creationId xmlns:a16="http://schemas.microsoft.com/office/drawing/2014/main" id="{C461714B-3FAE-49EE-A789-9AD60134B74A}"/>
              </a:ext>
            </a:extLst>
          </p:cNvPr>
          <p:cNvSpPr>
            <a:spLocks noGrp="1" noChangeArrowheads="1"/>
          </p:cNvSpPr>
          <p:nvPr>
            <p:ph type="sldNum" sz="quarter" idx="4"/>
          </p:nvPr>
        </p:nvSpPr>
        <p:spPr bwMode="auto">
          <a:xfrm>
            <a:off x="0" y="6553200"/>
            <a:ext cx="39846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100"/>
            </a:lvl1pPr>
          </a:lstStyle>
          <a:p>
            <a:pPr>
              <a:defRPr/>
            </a:pPr>
            <a:fld id="{84681023-49B4-4E38-B4DB-9B03938F40FA}" type="slidenum">
              <a:rPr lang="en-US" altLang="en-US"/>
              <a:pPr>
                <a:defRPr/>
              </a:pPr>
              <a:t>‹#›</a:t>
            </a:fld>
            <a:endParaRPr lang="en-US" altLang="en-US"/>
          </a:p>
        </p:txBody>
      </p:sp>
      <p:sp>
        <p:nvSpPr>
          <p:cNvPr id="1028" name="Rectangle 8">
            <a:extLst>
              <a:ext uri="{FF2B5EF4-FFF2-40B4-BE49-F238E27FC236}">
                <a16:creationId xmlns:a16="http://schemas.microsoft.com/office/drawing/2014/main" id="{BEC751F8-B0C7-4D9C-8AE8-68AE30B775E8}"/>
              </a:ext>
            </a:extLst>
          </p:cNvPr>
          <p:cNvSpPr>
            <a:spLocks noChangeArrowheads="1"/>
          </p:cNvSpPr>
          <p:nvPr/>
        </p:nvSpPr>
        <p:spPr bwMode="auto">
          <a:xfrm>
            <a:off x="4114800" y="304800"/>
            <a:ext cx="4648200" cy="304800"/>
          </a:xfrm>
          <a:prstGeom prst="rect">
            <a:avLst/>
          </a:prstGeom>
          <a:noFill/>
          <a:ln>
            <a:noFill/>
          </a:ln>
        </p:spPr>
        <p:txBody>
          <a:bodyPr/>
          <a:lstStyle>
            <a:lvl1pPr algn="ctr" eaLnBrk="0" hangingPunct="0">
              <a:defRPr>
                <a:solidFill>
                  <a:schemeClr val="tx1"/>
                </a:solidFill>
                <a:latin typeface="Arial" panose="020B0604020202020204" pitchFamily="34" charset="0"/>
              </a:defRPr>
            </a:lvl1pPr>
            <a:lvl2pPr marL="742950" indent="-285750" algn="ctr" eaLnBrk="0" hangingPunct="0">
              <a:defRPr>
                <a:solidFill>
                  <a:schemeClr val="tx1"/>
                </a:solidFill>
                <a:latin typeface="Arial" panose="020B0604020202020204" pitchFamily="34" charset="0"/>
              </a:defRPr>
            </a:lvl2pPr>
            <a:lvl3pPr marL="1143000" indent="-228600" algn="ctr" eaLnBrk="0" hangingPunct="0">
              <a:defRPr>
                <a:solidFill>
                  <a:schemeClr val="tx1"/>
                </a:solidFill>
                <a:latin typeface="Arial" panose="020B0604020202020204" pitchFamily="34" charset="0"/>
              </a:defRPr>
            </a:lvl3pPr>
            <a:lvl4pPr marL="1600200" indent="-228600" algn="ctr" eaLnBrk="0" hangingPunct="0">
              <a:defRPr>
                <a:solidFill>
                  <a:schemeClr val="tx1"/>
                </a:solidFill>
                <a:latin typeface="Arial" panose="020B0604020202020204" pitchFamily="34" charset="0"/>
              </a:defRPr>
            </a:lvl4pPr>
            <a:lvl5pPr marL="2057400" indent="-228600" algn="ctr"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r" eaLnBrk="1" hangingPunct="1">
              <a:defRPr/>
            </a:pPr>
            <a:r>
              <a:rPr lang="en-US" altLang="en-US" sz="1600" b="1">
                <a:solidFill>
                  <a:schemeClr val="accent2"/>
                </a:solidFill>
                <a:latin typeface="Garamond" panose="02020404030301010803" pitchFamily="18" charset="0"/>
              </a:rPr>
              <a:t>Amity School of Engineering &amp; Technology</a:t>
            </a:r>
          </a:p>
        </p:txBody>
      </p:sp>
      <p:sp>
        <p:nvSpPr>
          <p:cNvPr id="1029" name="Rectangle 10">
            <a:extLst>
              <a:ext uri="{FF2B5EF4-FFF2-40B4-BE49-F238E27FC236}">
                <a16:creationId xmlns:a16="http://schemas.microsoft.com/office/drawing/2014/main" id="{D173DE95-6EFF-4F74-BA0A-BCDE7E7E9D42}"/>
              </a:ext>
            </a:extLst>
          </p:cNvPr>
          <p:cNvSpPr>
            <a:spLocks noChangeArrowheads="1"/>
          </p:cNvSpPr>
          <p:nvPr userDrawn="1"/>
        </p:nvSpPr>
        <p:spPr bwMode="auto">
          <a:xfrm>
            <a:off x="2438400" y="6705600"/>
            <a:ext cx="6705600" cy="152400"/>
          </a:xfrm>
          <a:prstGeom prst="rect">
            <a:avLst/>
          </a:prstGeom>
          <a:solidFill>
            <a:srgbClr val="F1B43B"/>
          </a:solidFill>
          <a:ln>
            <a:noFill/>
          </a:ln>
        </p:spPr>
        <p:txBody>
          <a:bodyPr wrap="none" anchor="ctr"/>
          <a:lstStyle>
            <a:lvl1pPr algn="ctr" eaLnBrk="0" hangingPunct="0">
              <a:defRPr>
                <a:solidFill>
                  <a:schemeClr val="tx1"/>
                </a:solidFill>
                <a:latin typeface="Arial" panose="020B0604020202020204" pitchFamily="34" charset="0"/>
              </a:defRPr>
            </a:lvl1pPr>
            <a:lvl2pPr marL="742950" indent="-285750" algn="ctr" eaLnBrk="0" hangingPunct="0">
              <a:defRPr>
                <a:solidFill>
                  <a:schemeClr val="tx1"/>
                </a:solidFill>
                <a:latin typeface="Arial" panose="020B0604020202020204" pitchFamily="34" charset="0"/>
              </a:defRPr>
            </a:lvl2pPr>
            <a:lvl3pPr marL="1143000" indent="-228600" algn="ctr" eaLnBrk="0" hangingPunct="0">
              <a:defRPr>
                <a:solidFill>
                  <a:schemeClr val="tx1"/>
                </a:solidFill>
                <a:latin typeface="Arial" panose="020B0604020202020204" pitchFamily="34" charset="0"/>
              </a:defRPr>
            </a:lvl3pPr>
            <a:lvl4pPr marL="1600200" indent="-228600" algn="ctr" eaLnBrk="0" hangingPunct="0">
              <a:defRPr>
                <a:solidFill>
                  <a:schemeClr val="tx1"/>
                </a:solidFill>
                <a:latin typeface="Arial" panose="020B0604020202020204" pitchFamily="34" charset="0"/>
              </a:defRPr>
            </a:lvl4pPr>
            <a:lvl5pPr marL="2057400" indent="-228600" algn="ctr"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en-US"/>
          </a:p>
        </p:txBody>
      </p:sp>
    </p:spTree>
    <p:extLst>
      <p:ext uri="{BB962C8B-B14F-4D97-AF65-F5344CB8AC3E}">
        <p14:creationId xmlns:p14="http://schemas.microsoft.com/office/powerpoint/2010/main" val="428660325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ransition/>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www.geeksforgeeks.org/java-util-package-java/"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BCD217-B9D0-4219-BB3C-09BBBE86ED20}"/>
              </a:ext>
            </a:extLst>
          </p:cNvPr>
          <p:cNvSpPr>
            <a:spLocks noGrp="1"/>
          </p:cNvSpPr>
          <p:nvPr>
            <p:ph type="title"/>
          </p:nvPr>
        </p:nvSpPr>
        <p:spPr>
          <a:xfrm>
            <a:off x="0" y="2620962"/>
            <a:ext cx="9144000" cy="808038"/>
          </a:xfrm>
        </p:spPr>
        <p:txBody>
          <a:bodyPr/>
          <a:lstStyle/>
          <a:p>
            <a:r>
              <a:rPr lang="en-US" dirty="0" err="1"/>
              <a:t>ArrayList</a:t>
            </a:r>
            <a:r>
              <a:rPr lang="en-US" dirty="0"/>
              <a:t> </a:t>
            </a:r>
          </a:p>
        </p:txBody>
      </p:sp>
      <p:sp>
        <p:nvSpPr>
          <p:cNvPr id="4" name="Slide Number Placeholder 3">
            <a:extLst>
              <a:ext uri="{FF2B5EF4-FFF2-40B4-BE49-F238E27FC236}">
                <a16:creationId xmlns:a16="http://schemas.microsoft.com/office/drawing/2014/main" id="{8FD110CB-3C16-44AE-8C46-8B10F6528A7E}"/>
              </a:ext>
            </a:extLst>
          </p:cNvPr>
          <p:cNvSpPr>
            <a:spLocks noGrp="1"/>
          </p:cNvSpPr>
          <p:nvPr>
            <p:ph type="sldNum" sz="quarter" idx="10"/>
          </p:nvPr>
        </p:nvSpPr>
        <p:spPr/>
        <p:txBody>
          <a:bodyPr/>
          <a:lstStyle/>
          <a:p>
            <a:pPr>
              <a:defRPr/>
            </a:pPr>
            <a:fld id="{6F5B34F6-CFDA-4837-B8C1-E942023A937E}" type="slidenum">
              <a:rPr lang="en-US" altLang="en-US" smtClean="0"/>
              <a:pPr>
                <a:defRPr/>
              </a:pPr>
              <a:t>1</a:t>
            </a:fld>
            <a:endParaRPr lang="en-US" altLang="en-US"/>
          </a:p>
        </p:txBody>
      </p:sp>
    </p:spTree>
    <p:extLst>
      <p:ext uri="{BB962C8B-B14F-4D97-AF65-F5344CB8AC3E}">
        <p14:creationId xmlns:p14="http://schemas.microsoft.com/office/powerpoint/2010/main" val="2068121052"/>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p>
            <a:r>
              <a:rPr lang="en-US" dirty="0"/>
              <a:t>Cont..</a:t>
            </a:r>
          </a:p>
        </p:txBody>
      </p:sp>
      <p:graphicFrame>
        <p:nvGraphicFramePr>
          <p:cNvPr id="4" name="Content Placeholder 3"/>
          <p:cNvGraphicFramePr>
            <a:graphicFrameLocks noGrp="1"/>
          </p:cNvGraphicFramePr>
          <p:nvPr>
            <p:ph idx="1"/>
          </p:nvPr>
        </p:nvGraphicFramePr>
        <p:xfrm>
          <a:off x="0" y="1371600"/>
          <a:ext cx="9067800" cy="5480814"/>
        </p:xfrm>
        <a:graphic>
          <a:graphicData uri="http://schemas.openxmlformats.org/drawingml/2006/table">
            <a:tbl>
              <a:tblPr/>
              <a:tblGrid>
                <a:gridCol w="4533900">
                  <a:extLst>
                    <a:ext uri="{9D8B030D-6E8A-4147-A177-3AD203B41FA5}">
                      <a16:colId xmlns:a16="http://schemas.microsoft.com/office/drawing/2014/main" val="20000"/>
                    </a:ext>
                  </a:extLst>
                </a:gridCol>
                <a:gridCol w="4533900">
                  <a:extLst>
                    <a:ext uri="{9D8B030D-6E8A-4147-A177-3AD203B41FA5}">
                      <a16:colId xmlns:a16="http://schemas.microsoft.com/office/drawing/2014/main" val="20001"/>
                    </a:ext>
                  </a:extLst>
                </a:gridCol>
              </a:tblGrid>
              <a:tr h="675955">
                <a:tc>
                  <a:txBody>
                    <a:bodyPr/>
                    <a:lstStyle/>
                    <a:p>
                      <a:pPr algn="just" fontAlgn="t"/>
                      <a:r>
                        <a:rPr lang="en-US" sz="2000" dirty="0">
                          <a:solidFill>
                            <a:srgbClr val="333333"/>
                          </a:solidFill>
                          <a:effectLst/>
                          <a:latin typeface="inter-regular"/>
                        </a:rPr>
                        <a:t>Object clone()</a:t>
                      </a:r>
                    </a:p>
                  </a:txBody>
                  <a:tcPr marL="61830" marR="61830" marT="61830" marB="61830">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EFF1EB"/>
                    </a:solidFill>
                  </a:tcPr>
                </a:tc>
                <a:tc>
                  <a:txBody>
                    <a:bodyPr/>
                    <a:lstStyle/>
                    <a:p>
                      <a:pPr algn="just" fontAlgn="t"/>
                      <a:r>
                        <a:rPr lang="en-US" sz="2000">
                          <a:solidFill>
                            <a:srgbClr val="333333"/>
                          </a:solidFill>
                          <a:effectLst/>
                          <a:latin typeface="inter-regular"/>
                        </a:rPr>
                        <a:t>It is used to return a shallow copy of an ArrayList.</a:t>
                      </a:r>
                    </a:p>
                  </a:txBody>
                  <a:tcPr marL="61830" marR="61830" marT="61830" marB="61830">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EFF1EB"/>
                    </a:solidFill>
                  </a:tcPr>
                </a:tc>
                <a:extLst>
                  <a:ext uri="{0D108BD9-81ED-4DB2-BD59-A6C34878D82A}">
                    <a16:rowId xmlns:a16="http://schemas.microsoft.com/office/drawing/2014/main" val="10000"/>
                  </a:ext>
                </a:extLst>
              </a:tr>
              <a:tr h="675955">
                <a:tc>
                  <a:txBody>
                    <a:bodyPr/>
                    <a:lstStyle/>
                    <a:p>
                      <a:pPr algn="just" fontAlgn="t"/>
                      <a:r>
                        <a:rPr lang="en-US" sz="2000" dirty="0" err="1">
                          <a:solidFill>
                            <a:srgbClr val="333333"/>
                          </a:solidFill>
                          <a:effectLst/>
                          <a:latin typeface="inter-regular"/>
                        </a:rPr>
                        <a:t>boolean</a:t>
                      </a:r>
                      <a:r>
                        <a:rPr lang="en-US" sz="2000" dirty="0">
                          <a:solidFill>
                            <a:srgbClr val="333333"/>
                          </a:solidFill>
                          <a:effectLst/>
                          <a:latin typeface="inter-regular"/>
                        </a:rPr>
                        <a:t> contains(Object o)</a:t>
                      </a:r>
                    </a:p>
                  </a:txBody>
                  <a:tcPr marL="61830" marR="61830" marT="61830" marB="61830">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FFFFFF"/>
                    </a:solidFill>
                  </a:tcPr>
                </a:tc>
                <a:tc>
                  <a:txBody>
                    <a:bodyPr/>
                    <a:lstStyle/>
                    <a:p>
                      <a:pPr algn="just" fontAlgn="t"/>
                      <a:r>
                        <a:rPr lang="en-US" sz="2000">
                          <a:solidFill>
                            <a:srgbClr val="333333"/>
                          </a:solidFill>
                          <a:effectLst/>
                          <a:latin typeface="inter-regular"/>
                        </a:rPr>
                        <a:t>It returns true if the list contains the specified element</a:t>
                      </a:r>
                    </a:p>
                  </a:txBody>
                  <a:tcPr marL="61830" marR="61830" marT="61830" marB="61830">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1439050">
                <a:tc>
                  <a:txBody>
                    <a:bodyPr/>
                    <a:lstStyle/>
                    <a:p>
                      <a:pPr algn="just" fontAlgn="t"/>
                      <a:r>
                        <a:rPr lang="en-US" sz="2000" dirty="0" err="1">
                          <a:solidFill>
                            <a:srgbClr val="333333"/>
                          </a:solidFill>
                          <a:effectLst/>
                          <a:latin typeface="inter-regular"/>
                        </a:rPr>
                        <a:t>int</a:t>
                      </a:r>
                      <a:r>
                        <a:rPr lang="en-US" sz="2000" dirty="0">
                          <a:solidFill>
                            <a:srgbClr val="333333"/>
                          </a:solidFill>
                          <a:effectLst/>
                          <a:latin typeface="inter-regular"/>
                        </a:rPr>
                        <a:t> </a:t>
                      </a:r>
                      <a:r>
                        <a:rPr lang="en-US" sz="2000" dirty="0" err="1">
                          <a:solidFill>
                            <a:srgbClr val="333333"/>
                          </a:solidFill>
                          <a:effectLst/>
                          <a:latin typeface="inter-regular"/>
                        </a:rPr>
                        <a:t>indexOf</a:t>
                      </a:r>
                      <a:r>
                        <a:rPr lang="en-US" sz="2000" dirty="0">
                          <a:solidFill>
                            <a:srgbClr val="333333"/>
                          </a:solidFill>
                          <a:effectLst/>
                          <a:latin typeface="inter-regular"/>
                        </a:rPr>
                        <a:t>(Object o)</a:t>
                      </a:r>
                    </a:p>
                  </a:txBody>
                  <a:tcPr marL="61830" marR="61830" marT="61830" marB="61830">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EFF1EB"/>
                    </a:solidFill>
                  </a:tcPr>
                </a:tc>
                <a:tc>
                  <a:txBody>
                    <a:bodyPr/>
                    <a:lstStyle/>
                    <a:p>
                      <a:pPr algn="just" fontAlgn="t"/>
                      <a:r>
                        <a:rPr lang="en-US" sz="2000">
                          <a:solidFill>
                            <a:srgbClr val="333333"/>
                          </a:solidFill>
                          <a:effectLst/>
                          <a:latin typeface="inter-regular"/>
                        </a:rPr>
                        <a:t>It is used to return the index in this list of the first occurrence of the specified element, or -1 if the List does not contain this element.</a:t>
                      </a:r>
                    </a:p>
                  </a:txBody>
                  <a:tcPr marL="61830" marR="61830" marT="61830" marB="61830">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EFF1EB"/>
                    </a:solidFill>
                  </a:tcPr>
                </a:tc>
                <a:extLst>
                  <a:ext uri="{0D108BD9-81ED-4DB2-BD59-A6C34878D82A}">
                    <a16:rowId xmlns:a16="http://schemas.microsoft.com/office/drawing/2014/main" val="10002"/>
                  </a:ext>
                </a:extLst>
              </a:tr>
              <a:tr h="920992">
                <a:tc>
                  <a:txBody>
                    <a:bodyPr/>
                    <a:lstStyle/>
                    <a:p>
                      <a:pPr algn="just" fontAlgn="t"/>
                      <a:r>
                        <a:rPr lang="en-US" sz="2000" dirty="0">
                          <a:solidFill>
                            <a:srgbClr val="333333"/>
                          </a:solidFill>
                          <a:effectLst/>
                          <a:latin typeface="inter-regular"/>
                        </a:rPr>
                        <a:t>E remove(</a:t>
                      </a:r>
                      <a:r>
                        <a:rPr lang="en-US" sz="2000" dirty="0" err="1">
                          <a:solidFill>
                            <a:srgbClr val="333333"/>
                          </a:solidFill>
                          <a:effectLst/>
                          <a:latin typeface="inter-regular"/>
                        </a:rPr>
                        <a:t>int</a:t>
                      </a:r>
                      <a:r>
                        <a:rPr lang="en-US" sz="2000" dirty="0">
                          <a:solidFill>
                            <a:srgbClr val="333333"/>
                          </a:solidFill>
                          <a:effectLst/>
                          <a:latin typeface="inter-regular"/>
                        </a:rPr>
                        <a:t> index)</a:t>
                      </a:r>
                    </a:p>
                  </a:txBody>
                  <a:tcPr marL="61830" marR="61830" marT="61830" marB="61830">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FFFFFF"/>
                    </a:solidFill>
                  </a:tcPr>
                </a:tc>
                <a:tc>
                  <a:txBody>
                    <a:bodyPr/>
                    <a:lstStyle/>
                    <a:p>
                      <a:pPr algn="just" fontAlgn="t"/>
                      <a:r>
                        <a:rPr lang="en-US" sz="2000">
                          <a:solidFill>
                            <a:srgbClr val="333333"/>
                          </a:solidFill>
                          <a:effectLst/>
                          <a:latin typeface="inter-regular"/>
                        </a:rPr>
                        <a:t>It is used to remove the element present at the specified position in the list.</a:t>
                      </a:r>
                    </a:p>
                  </a:txBody>
                  <a:tcPr marL="61830" marR="61830" marT="61830" marB="61830">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r h="920992">
                <a:tc>
                  <a:txBody>
                    <a:bodyPr/>
                    <a:lstStyle/>
                    <a:p>
                      <a:pPr algn="just" fontAlgn="t"/>
                      <a:r>
                        <a:rPr lang="en-US" sz="2000" dirty="0" err="1">
                          <a:solidFill>
                            <a:srgbClr val="333333"/>
                          </a:solidFill>
                          <a:effectLst/>
                          <a:latin typeface="inter-regular"/>
                        </a:rPr>
                        <a:t>boolean</a:t>
                      </a:r>
                      <a:r>
                        <a:rPr lang="en-US" sz="2000" dirty="0">
                          <a:solidFill>
                            <a:srgbClr val="333333"/>
                          </a:solidFill>
                          <a:effectLst/>
                          <a:latin typeface="inter-regular"/>
                        </a:rPr>
                        <a:t> </a:t>
                      </a:r>
                      <a:r>
                        <a:rPr lang="en-US" sz="2000" u="none" strike="noStrike" dirty="0">
                          <a:solidFill>
                            <a:srgbClr val="008000"/>
                          </a:solidFill>
                          <a:effectLst/>
                          <a:latin typeface="inter-regular"/>
                        </a:rPr>
                        <a:t>remove</a:t>
                      </a:r>
                      <a:r>
                        <a:rPr lang="en-US" sz="2000" dirty="0">
                          <a:solidFill>
                            <a:srgbClr val="333333"/>
                          </a:solidFill>
                          <a:effectLst/>
                          <a:latin typeface="inter-regular"/>
                        </a:rPr>
                        <a:t>(Object o)</a:t>
                      </a:r>
                    </a:p>
                  </a:txBody>
                  <a:tcPr marL="61830" marR="61830" marT="61830" marB="61830">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EFF1EB"/>
                    </a:solidFill>
                  </a:tcPr>
                </a:tc>
                <a:tc>
                  <a:txBody>
                    <a:bodyPr/>
                    <a:lstStyle/>
                    <a:p>
                      <a:pPr algn="just" fontAlgn="t"/>
                      <a:r>
                        <a:rPr lang="en-US" sz="2000">
                          <a:solidFill>
                            <a:srgbClr val="333333"/>
                          </a:solidFill>
                          <a:effectLst/>
                          <a:latin typeface="inter-regular"/>
                        </a:rPr>
                        <a:t>It is used to remove the first occurrence of the specified element.</a:t>
                      </a:r>
                    </a:p>
                  </a:txBody>
                  <a:tcPr marL="61830" marR="61830" marT="61830" marB="61830">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EFF1EB"/>
                    </a:solidFill>
                  </a:tcPr>
                </a:tc>
                <a:extLst>
                  <a:ext uri="{0D108BD9-81ED-4DB2-BD59-A6C34878D82A}">
                    <a16:rowId xmlns:a16="http://schemas.microsoft.com/office/drawing/2014/main" val="10004"/>
                  </a:ext>
                </a:extLst>
              </a:tr>
              <a:tr h="675955">
                <a:tc>
                  <a:txBody>
                    <a:bodyPr/>
                    <a:lstStyle/>
                    <a:p>
                      <a:pPr algn="just" fontAlgn="t"/>
                      <a:r>
                        <a:rPr lang="en-US" sz="2000" dirty="0" err="1">
                          <a:solidFill>
                            <a:srgbClr val="333333"/>
                          </a:solidFill>
                          <a:effectLst/>
                          <a:latin typeface="inter-regular"/>
                        </a:rPr>
                        <a:t>boolean</a:t>
                      </a:r>
                      <a:r>
                        <a:rPr lang="en-US" sz="2000" dirty="0">
                          <a:solidFill>
                            <a:srgbClr val="333333"/>
                          </a:solidFill>
                          <a:effectLst/>
                          <a:latin typeface="inter-regular"/>
                        </a:rPr>
                        <a:t> </a:t>
                      </a:r>
                      <a:r>
                        <a:rPr lang="en-US" sz="2000" u="none" strike="noStrike" dirty="0" err="1">
                          <a:solidFill>
                            <a:srgbClr val="008000"/>
                          </a:solidFill>
                          <a:effectLst/>
                          <a:latin typeface="inter-regular"/>
                        </a:rPr>
                        <a:t>removeAll</a:t>
                      </a:r>
                      <a:r>
                        <a:rPr lang="en-US" sz="2000" dirty="0">
                          <a:solidFill>
                            <a:srgbClr val="333333"/>
                          </a:solidFill>
                          <a:effectLst/>
                          <a:latin typeface="inter-regular"/>
                        </a:rPr>
                        <a:t>(Collection&lt;?&gt; c)</a:t>
                      </a:r>
                    </a:p>
                  </a:txBody>
                  <a:tcPr marL="61830" marR="61830" marT="61830" marB="61830">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FFFFFF"/>
                    </a:solidFill>
                  </a:tcPr>
                </a:tc>
                <a:tc>
                  <a:txBody>
                    <a:bodyPr/>
                    <a:lstStyle/>
                    <a:p>
                      <a:pPr algn="just" fontAlgn="t"/>
                      <a:r>
                        <a:rPr lang="en-US" sz="2000" dirty="0">
                          <a:solidFill>
                            <a:srgbClr val="333333"/>
                          </a:solidFill>
                          <a:effectLst/>
                          <a:latin typeface="inter-regular"/>
                        </a:rPr>
                        <a:t>It is used to remove all the elements from the list.</a:t>
                      </a:r>
                    </a:p>
                  </a:txBody>
                  <a:tcPr marL="61830" marR="61830" marT="61830" marB="61830">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FFFFFF"/>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4089231668"/>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31836"/>
            <a:ext cx="8229600" cy="685801"/>
          </a:xfrm>
        </p:spPr>
        <p:txBody>
          <a:bodyPr>
            <a:normAutofit fontScale="90000"/>
          </a:bodyPr>
          <a:lstStyle/>
          <a:p>
            <a:r>
              <a:rPr lang="en-US" dirty="0"/>
              <a:t>Non-generic Vs. Generic Collection</a:t>
            </a:r>
            <a:br>
              <a:rPr lang="en-US" dirty="0"/>
            </a:br>
            <a:endParaRPr lang="en-US" dirty="0"/>
          </a:p>
        </p:txBody>
      </p:sp>
      <p:sp>
        <p:nvSpPr>
          <p:cNvPr id="3" name="Content Placeholder 2"/>
          <p:cNvSpPr>
            <a:spLocks noGrp="1"/>
          </p:cNvSpPr>
          <p:nvPr>
            <p:ph idx="1"/>
          </p:nvPr>
        </p:nvSpPr>
        <p:spPr>
          <a:xfrm>
            <a:off x="0" y="1600200"/>
            <a:ext cx="9144000" cy="4525963"/>
          </a:xfrm>
        </p:spPr>
        <p:txBody>
          <a:bodyPr/>
          <a:lstStyle/>
          <a:p>
            <a:r>
              <a:rPr lang="en-US" dirty="0"/>
              <a:t>Java collection framework was non-generic before JDK 1.5. Since 1.5, it is generic.</a:t>
            </a:r>
          </a:p>
          <a:p>
            <a:r>
              <a:rPr lang="en-US" dirty="0"/>
              <a:t>Java new generic collection allows you to have only one type of object in a collection. Now it is type safe so typecasting is not required at runtime.</a:t>
            </a:r>
          </a:p>
        </p:txBody>
      </p:sp>
    </p:spTree>
    <p:extLst>
      <p:ext uri="{BB962C8B-B14F-4D97-AF65-F5344CB8AC3E}">
        <p14:creationId xmlns:p14="http://schemas.microsoft.com/office/powerpoint/2010/main" val="3163985927"/>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p>
            <a:r>
              <a:rPr lang="en-US" dirty="0"/>
              <a:t>Non Generic Example</a:t>
            </a:r>
          </a:p>
        </p:txBody>
      </p:sp>
      <p:sp>
        <p:nvSpPr>
          <p:cNvPr id="3" name="Content Placeholder 2"/>
          <p:cNvSpPr>
            <a:spLocks noGrp="1"/>
          </p:cNvSpPr>
          <p:nvPr>
            <p:ph idx="1"/>
          </p:nvPr>
        </p:nvSpPr>
        <p:spPr>
          <a:xfrm>
            <a:off x="0" y="1676400"/>
            <a:ext cx="9144000" cy="4449763"/>
          </a:xfrm>
        </p:spPr>
        <p:txBody>
          <a:bodyPr>
            <a:normAutofit fontScale="85000" lnSpcReduction="20000"/>
          </a:bodyPr>
          <a:lstStyle/>
          <a:p>
            <a:pPr>
              <a:lnSpc>
                <a:spcPct val="120000"/>
              </a:lnSpc>
            </a:pPr>
            <a:r>
              <a:rPr lang="en-US" dirty="0" err="1">
                <a:solidFill>
                  <a:srgbClr val="FF0000"/>
                </a:solidFill>
              </a:rPr>
              <a:t>ArrayList</a:t>
            </a:r>
            <a:r>
              <a:rPr lang="en-US" dirty="0">
                <a:solidFill>
                  <a:srgbClr val="FF0000"/>
                </a:solidFill>
              </a:rPr>
              <a:t> list=</a:t>
            </a:r>
            <a:r>
              <a:rPr lang="en-US" b="1" dirty="0">
                <a:solidFill>
                  <a:srgbClr val="FF0000"/>
                </a:solidFill>
              </a:rPr>
              <a:t>new</a:t>
            </a:r>
            <a:r>
              <a:rPr lang="en-US" dirty="0">
                <a:solidFill>
                  <a:srgbClr val="FF0000"/>
                </a:solidFill>
              </a:rPr>
              <a:t> </a:t>
            </a:r>
            <a:r>
              <a:rPr lang="en-US" dirty="0" err="1">
                <a:solidFill>
                  <a:srgbClr val="FF0000"/>
                </a:solidFill>
              </a:rPr>
              <a:t>ArrayList</a:t>
            </a:r>
            <a:r>
              <a:rPr lang="en-US" dirty="0">
                <a:solidFill>
                  <a:srgbClr val="FF0000"/>
                </a:solidFill>
              </a:rPr>
              <a:t>();</a:t>
            </a:r>
          </a:p>
          <a:p>
            <a:pPr>
              <a:lnSpc>
                <a:spcPct val="120000"/>
              </a:lnSpc>
            </a:pPr>
            <a:r>
              <a:rPr lang="en-US" dirty="0"/>
              <a:t>//creating old non-generic </a:t>
            </a:r>
            <a:r>
              <a:rPr lang="en-US" dirty="0" err="1"/>
              <a:t>arraylist</a:t>
            </a:r>
            <a:r>
              <a:rPr lang="en-US" dirty="0"/>
              <a:t>  </a:t>
            </a:r>
          </a:p>
          <a:p>
            <a:pPr>
              <a:lnSpc>
                <a:spcPct val="120000"/>
              </a:lnSpc>
            </a:pPr>
            <a:r>
              <a:rPr lang="en-US" dirty="0"/>
              <a:t>New generic example of creating java collection.</a:t>
            </a:r>
          </a:p>
          <a:p>
            <a:pPr>
              <a:lnSpc>
                <a:spcPct val="120000"/>
              </a:lnSpc>
            </a:pPr>
            <a:r>
              <a:rPr lang="en-US" dirty="0" err="1">
                <a:solidFill>
                  <a:srgbClr val="FF0000"/>
                </a:solidFill>
              </a:rPr>
              <a:t>ArrayList</a:t>
            </a:r>
            <a:r>
              <a:rPr lang="en-US" dirty="0">
                <a:solidFill>
                  <a:srgbClr val="FF0000"/>
                </a:solidFill>
              </a:rPr>
              <a:t>&lt;String&gt; list=</a:t>
            </a:r>
            <a:r>
              <a:rPr lang="en-US" b="1" dirty="0">
                <a:solidFill>
                  <a:srgbClr val="FF0000"/>
                </a:solidFill>
              </a:rPr>
              <a:t>new</a:t>
            </a:r>
            <a:r>
              <a:rPr lang="en-US" dirty="0">
                <a:solidFill>
                  <a:srgbClr val="FF0000"/>
                </a:solidFill>
              </a:rPr>
              <a:t> </a:t>
            </a:r>
            <a:r>
              <a:rPr lang="en-US" dirty="0" err="1">
                <a:solidFill>
                  <a:srgbClr val="FF0000"/>
                </a:solidFill>
              </a:rPr>
              <a:t>ArrayList</a:t>
            </a:r>
            <a:r>
              <a:rPr lang="en-US" dirty="0">
                <a:solidFill>
                  <a:srgbClr val="FF0000"/>
                </a:solidFill>
              </a:rPr>
              <a:t>&lt;String&gt;();</a:t>
            </a:r>
          </a:p>
          <a:p>
            <a:pPr>
              <a:lnSpc>
                <a:spcPct val="120000"/>
              </a:lnSpc>
            </a:pPr>
            <a:r>
              <a:rPr lang="en-US" dirty="0"/>
              <a:t>//creating new generic </a:t>
            </a:r>
            <a:r>
              <a:rPr lang="en-US" dirty="0" err="1"/>
              <a:t>arraylist</a:t>
            </a:r>
            <a:r>
              <a:rPr lang="en-US" dirty="0"/>
              <a:t>  </a:t>
            </a:r>
          </a:p>
          <a:p>
            <a:pPr>
              <a:lnSpc>
                <a:spcPct val="120000"/>
              </a:lnSpc>
            </a:pPr>
            <a:r>
              <a:rPr lang="en-US" dirty="0"/>
              <a:t>In a generic collection, we specify the type in angular braces. Now </a:t>
            </a:r>
            <a:r>
              <a:rPr lang="en-US" dirty="0" err="1"/>
              <a:t>ArrayList</a:t>
            </a:r>
            <a:r>
              <a:rPr lang="en-US" dirty="0"/>
              <a:t> is forced to have the only specified type of objects in it. If you try to add another type of object, it gives </a:t>
            </a:r>
            <a:r>
              <a:rPr lang="en-US" i="1" dirty="0"/>
              <a:t>compile time error</a:t>
            </a:r>
            <a:r>
              <a:rPr lang="en-US" dirty="0"/>
              <a:t>.</a:t>
            </a:r>
          </a:p>
          <a:p>
            <a:pPr>
              <a:lnSpc>
                <a:spcPct val="120000"/>
              </a:lnSpc>
            </a:pPr>
            <a:endParaRPr lang="en-US" dirty="0"/>
          </a:p>
          <a:p>
            <a:endParaRPr lang="en-US" dirty="0"/>
          </a:p>
        </p:txBody>
      </p:sp>
    </p:spTree>
    <p:extLst>
      <p:ext uri="{BB962C8B-B14F-4D97-AF65-F5344CB8AC3E}">
        <p14:creationId xmlns:p14="http://schemas.microsoft.com/office/powerpoint/2010/main" val="3594889520"/>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normAutofit fontScale="90000"/>
          </a:bodyPr>
          <a:lstStyle/>
          <a:p>
            <a:r>
              <a:rPr lang="en-US" dirty="0" err="1"/>
              <a:t>ArrayList</a:t>
            </a:r>
            <a:r>
              <a:rPr lang="en-US" dirty="0"/>
              <a:t> Example</a:t>
            </a:r>
            <a:br>
              <a:rPr lang="en-US" dirty="0"/>
            </a:br>
            <a:endParaRPr lang="en-US" dirty="0"/>
          </a:p>
        </p:txBody>
      </p:sp>
      <p:sp>
        <p:nvSpPr>
          <p:cNvPr id="3" name="Content Placeholder 2"/>
          <p:cNvSpPr>
            <a:spLocks noGrp="1"/>
          </p:cNvSpPr>
          <p:nvPr>
            <p:ph idx="1"/>
          </p:nvPr>
        </p:nvSpPr>
        <p:spPr>
          <a:xfrm>
            <a:off x="0" y="1600200"/>
            <a:ext cx="9144000" cy="5029200"/>
          </a:xfrm>
        </p:spPr>
        <p:txBody>
          <a:bodyPr>
            <a:normAutofit fontScale="77500" lnSpcReduction="20000"/>
          </a:bodyPr>
          <a:lstStyle/>
          <a:p>
            <a:pPr marL="0" indent="0">
              <a:buNone/>
            </a:pPr>
            <a:r>
              <a:rPr lang="en-US" b="1" dirty="0"/>
              <a:t>import</a:t>
            </a:r>
            <a:r>
              <a:rPr lang="en-US" dirty="0"/>
              <a:t> java.util.*;  </a:t>
            </a:r>
          </a:p>
          <a:p>
            <a:pPr marL="0" indent="0">
              <a:buNone/>
            </a:pPr>
            <a:r>
              <a:rPr lang="en-US" dirty="0"/>
              <a:t> </a:t>
            </a:r>
            <a:r>
              <a:rPr lang="en-US" b="1" dirty="0"/>
              <a:t>public</a:t>
            </a:r>
            <a:r>
              <a:rPr lang="en-US" dirty="0"/>
              <a:t> </a:t>
            </a:r>
            <a:r>
              <a:rPr lang="en-US" b="1" dirty="0"/>
              <a:t>class</a:t>
            </a:r>
            <a:r>
              <a:rPr lang="en-US" dirty="0"/>
              <a:t> ArrayListExample1{  </a:t>
            </a:r>
          </a:p>
          <a:p>
            <a:pPr marL="0" indent="0">
              <a:buNone/>
            </a:pPr>
            <a:r>
              <a:rPr lang="en-US" dirty="0"/>
              <a:t>      </a:t>
            </a:r>
            <a:r>
              <a:rPr lang="en-US" b="1" dirty="0"/>
              <a:t>public</a:t>
            </a:r>
            <a:r>
              <a:rPr lang="en-US" dirty="0"/>
              <a:t> </a:t>
            </a:r>
            <a:r>
              <a:rPr lang="en-US" b="1" dirty="0"/>
              <a:t>static</a:t>
            </a:r>
            <a:r>
              <a:rPr lang="en-US" dirty="0"/>
              <a:t> </a:t>
            </a:r>
            <a:r>
              <a:rPr lang="en-US" b="1" dirty="0"/>
              <a:t>void</a:t>
            </a:r>
            <a:r>
              <a:rPr lang="en-US" dirty="0"/>
              <a:t> main(String </a:t>
            </a:r>
            <a:r>
              <a:rPr lang="en-US" dirty="0" err="1"/>
              <a:t>args</a:t>
            </a:r>
            <a:r>
              <a:rPr lang="en-US" dirty="0"/>
              <a:t>[]){  </a:t>
            </a:r>
          </a:p>
          <a:p>
            <a:pPr marL="0" indent="0">
              <a:buNone/>
            </a:pPr>
            <a:r>
              <a:rPr lang="en-US" dirty="0"/>
              <a:t>         </a:t>
            </a:r>
            <a:r>
              <a:rPr lang="en-US" dirty="0" err="1"/>
              <a:t>ArrayList</a:t>
            </a:r>
            <a:r>
              <a:rPr lang="en-US" dirty="0"/>
              <a:t>&lt;String&gt; list=</a:t>
            </a:r>
            <a:r>
              <a:rPr lang="en-US" b="1" dirty="0"/>
              <a:t>new</a:t>
            </a:r>
            <a:r>
              <a:rPr lang="en-US" dirty="0"/>
              <a:t> </a:t>
            </a:r>
            <a:r>
              <a:rPr lang="en-US" dirty="0" err="1"/>
              <a:t>ArrayList</a:t>
            </a:r>
            <a:r>
              <a:rPr lang="en-US" dirty="0"/>
              <a:t>&lt;String&gt;();//Creating </a:t>
            </a:r>
            <a:r>
              <a:rPr lang="en-US" dirty="0" err="1"/>
              <a:t>arraylist</a:t>
            </a:r>
            <a:r>
              <a:rPr lang="en-US" dirty="0"/>
              <a:t>    </a:t>
            </a:r>
          </a:p>
          <a:p>
            <a:pPr marL="0" indent="0">
              <a:buNone/>
            </a:pPr>
            <a:r>
              <a:rPr lang="en-US" dirty="0"/>
              <a:t>          </a:t>
            </a:r>
            <a:r>
              <a:rPr lang="en-US" dirty="0" err="1"/>
              <a:t>list.add</a:t>
            </a:r>
            <a:r>
              <a:rPr lang="en-US" dirty="0"/>
              <a:t>("Mango");//Adding object in </a:t>
            </a:r>
            <a:r>
              <a:rPr lang="en-US" dirty="0" err="1"/>
              <a:t>arraylist</a:t>
            </a:r>
            <a:r>
              <a:rPr lang="en-US" dirty="0"/>
              <a:t>    </a:t>
            </a:r>
          </a:p>
          <a:p>
            <a:pPr marL="0" indent="0">
              <a:buNone/>
            </a:pPr>
            <a:r>
              <a:rPr lang="en-US" dirty="0"/>
              <a:t>          </a:t>
            </a:r>
            <a:r>
              <a:rPr lang="en-US" dirty="0" err="1"/>
              <a:t>list.add</a:t>
            </a:r>
            <a:r>
              <a:rPr lang="en-US" dirty="0"/>
              <a:t>("Apple");    </a:t>
            </a:r>
          </a:p>
          <a:p>
            <a:pPr marL="0" indent="0">
              <a:buNone/>
            </a:pPr>
            <a:r>
              <a:rPr lang="en-US" dirty="0"/>
              <a:t>          </a:t>
            </a:r>
            <a:r>
              <a:rPr lang="en-US" dirty="0" err="1"/>
              <a:t>list.add</a:t>
            </a:r>
            <a:r>
              <a:rPr lang="en-US" dirty="0"/>
              <a:t>("Banana");    </a:t>
            </a:r>
          </a:p>
          <a:p>
            <a:pPr marL="0" indent="0">
              <a:buNone/>
            </a:pPr>
            <a:r>
              <a:rPr lang="en-US" dirty="0"/>
              <a:t>           </a:t>
            </a:r>
            <a:r>
              <a:rPr lang="en-US" dirty="0" err="1"/>
              <a:t>list.add</a:t>
            </a:r>
            <a:r>
              <a:rPr lang="en-US" dirty="0"/>
              <a:t>("Grapes");    </a:t>
            </a:r>
          </a:p>
          <a:p>
            <a:pPr marL="0" indent="0">
              <a:buNone/>
            </a:pPr>
            <a:r>
              <a:rPr lang="en-US" dirty="0"/>
              <a:t>      //Printing the </a:t>
            </a:r>
            <a:r>
              <a:rPr lang="en-US" dirty="0" err="1"/>
              <a:t>arraylist</a:t>
            </a:r>
            <a:r>
              <a:rPr lang="en-US" dirty="0"/>
              <a:t> object   </a:t>
            </a:r>
          </a:p>
          <a:p>
            <a:pPr marL="0" indent="0">
              <a:buNone/>
            </a:pPr>
            <a:r>
              <a:rPr lang="en-US" dirty="0"/>
              <a:t>           </a:t>
            </a:r>
            <a:r>
              <a:rPr lang="en-US" dirty="0" err="1"/>
              <a:t>System.out.println</a:t>
            </a:r>
            <a:r>
              <a:rPr lang="en-US" dirty="0"/>
              <a:t>(list);  </a:t>
            </a:r>
          </a:p>
          <a:p>
            <a:pPr marL="0" indent="0">
              <a:buNone/>
            </a:pPr>
            <a:r>
              <a:rPr lang="en-US" dirty="0"/>
              <a:t> }  </a:t>
            </a:r>
          </a:p>
          <a:p>
            <a:pPr marL="0" indent="0">
              <a:buNone/>
            </a:pPr>
            <a:r>
              <a:rPr lang="en-US" dirty="0"/>
              <a:t>}  </a:t>
            </a:r>
          </a:p>
          <a:p>
            <a:endParaRPr lang="en-US" dirty="0"/>
          </a:p>
        </p:txBody>
      </p:sp>
    </p:spTree>
    <p:extLst>
      <p:ext uri="{BB962C8B-B14F-4D97-AF65-F5344CB8AC3E}">
        <p14:creationId xmlns:p14="http://schemas.microsoft.com/office/powerpoint/2010/main" val="3675271012"/>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normAutofit fontScale="90000"/>
          </a:bodyPr>
          <a:lstStyle/>
          <a:p>
            <a:r>
              <a:rPr lang="en-US" dirty="0"/>
              <a:t>Iterating </a:t>
            </a:r>
            <a:r>
              <a:rPr lang="en-US" dirty="0" err="1"/>
              <a:t>ArrayList</a:t>
            </a:r>
            <a:r>
              <a:rPr lang="en-US" dirty="0"/>
              <a:t> using Iterator</a:t>
            </a:r>
            <a:br>
              <a:rPr lang="en-US" dirty="0"/>
            </a:br>
            <a:endParaRPr lang="en-US" dirty="0"/>
          </a:p>
        </p:txBody>
      </p:sp>
      <p:sp>
        <p:nvSpPr>
          <p:cNvPr id="3" name="Content Placeholder 2"/>
          <p:cNvSpPr>
            <a:spLocks noGrp="1"/>
          </p:cNvSpPr>
          <p:nvPr>
            <p:ph idx="1"/>
          </p:nvPr>
        </p:nvSpPr>
        <p:spPr>
          <a:xfrm>
            <a:off x="0" y="1417638"/>
            <a:ext cx="8991600" cy="5440362"/>
          </a:xfrm>
        </p:spPr>
        <p:txBody>
          <a:bodyPr>
            <a:normAutofit fontScale="62500" lnSpcReduction="20000"/>
          </a:bodyPr>
          <a:lstStyle/>
          <a:p>
            <a:pPr marL="0" indent="0">
              <a:lnSpc>
                <a:spcPct val="120000"/>
              </a:lnSpc>
              <a:buNone/>
            </a:pPr>
            <a:r>
              <a:rPr lang="en-US" b="1" dirty="0"/>
              <a:t>import</a:t>
            </a:r>
            <a:r>
              <a:rPr lang="en-US" dirty="0"/>
              <a:t> java.util.*;  </a:t>
            </a:r>
          </a:p>
          <a:p>
            <a:pPr marL="0" indent="0">
              <a:lnSpc>
                <a:spcPct val="120000"/>
              </a:lnSpc>
              <a:buNone/>
            </a:pPr>
            <a:r>
              <a:rPr lang="en-US" b="1" dirty="0"/>
              <a:t>public</a:t>
            </a:r>
            <a:r>
              <a:rPr lang="en-US" dirty="0"/>
              <a:t> </a:t>
            </a:r>
            <a:r>
              <a:rPr lang="en-US" b="1" dirty="0"/>
              <a:t>class</a:t>
            </a:r>
            <a:r>
              <a:rPr lang="en-US" dirty="0"/>
              <a:t> ArrayListExample2{  </a:t>
            </a:r>
          </a:p>
          <a:p>
            <a:pPr marL="0" indent="0">
              <a:lnSpc>
                <a:spcPct val="120000"/>
              </a:lnSpc>
              <a:buNone/>
            </a:pPr>
            <a:r>
              <a:rPr lang="en-US" dirty="0"/>
              <a:t>      </a:t>
            </a:r>
            <a:r>
              <a:rPr lang="en-US" b="1" dirty="0"/>
              <a:t>public</a:t>
            </a:r>
            <a:r>
              <a:rPr lang="en-US" dirty="0"/>
              <a:t> </a:t>
            </a:r>
            <a:r>
              <a:rPr lang="en-US" b="1" dirty="0"/>
              <a:t>static</a:t>
            </a:r>
            <a:r>
              <a:rPr lang="en-US" dirty="0"/>
              <a:t> </a:t>
            </a:r>
            <a:r>
              <a:rPr lang="en-US" b="1" dirty="0"/>
              <a:t>void</a:t>
            </a:r>
            <a:r>
              <a:rPr lang="en-US" dirty="0"/>
              <a:t> main(String </a:t>
            </a:r>
            <a:r>
              <a:rPr lang="en-US" dirty="0" err="1"/>
              <a:t>args</a:t>
            </a:r>
            <a:r>
              <a:rPr lang="en-US" dirty="0"/>
              <a:t>[]){  </a:t>
            </a:r>
          </a:p>
          <a:p>
            <a:pPr marL="0" indent="0">
              <a:lnSpc>
                <a:spcPct val="120000"/>
              </a:lnSpc>
              <a:buNone/>
            </a:pPr>
            <a:r>
              <a:rPr lang="en-US" dirty="0"/>
              <a:t>    </a:t>
            </a:r>
            <a:r>
              <a:rPr lang="en-US" dirty="0" err="1"/>
              <a:t>ArrayList</a:t>
            </a:r>
            <a:r>
              <a:rPr lang="en-US" dirty="0"/>
              <a:t>&lt;String&gt; list=</a:t>
            </a:r>
            <a:r>
              <a:rPr lang="en-US" b="1" dirty="0"/>
              <a:t>new</a:t>
            </a:r>
            <a:r>
              <a:rPr lang="en-US" dirty="0"/>
              <a:t> </a:t>
            </a:r>
            <a:r>
              <a:rPr lang="en-US" dirty="0" err="1"/>
              <a:t>ArrayList</a:t>
            </a:r>
            <a:r>
              <a:rPr lang="en-US" dirty="0"/>
              <a:t>&lt;String&gt;();//Creating </a:t>
            </a:r>
            <a:r>
              <a:rPr lang="en-US" dirty="0" err="1"/>
              <a:t>arraylist</a:t>
            </a:r>
            <a:r>
              <a:rPr lang="en-US" dirty="0"/>
              <a:t>  </a:t>
            </a:r>
          </a:p>
          <a:p>
            <a:pPr marL="0" indent="0">
              <a:lnSpc>
                <a:spcPct val="120000"/>
              </a:lnSpc>
              <a:buNone/>
            </a:pPr>
            <a:r>
              <a:rPr lang="en-US" dirty="0"/>
              <a:t>    </a:t>
            </a:r>
            <a:r>
              <a:rPr lang="en-US" dirty="0" err="1"/>
              <a:t>list.add</a:t>
            </a:r>
            <a:r>
              <a:rPr lang="en-US" dirty="0"/>
              <a:t>("Mango");//Adding object in </a:t>
            </a:r>
            <a:r>
              <a:rPr lang="en-US" dirty="0" err="1"/>
              <a:t>arraylist</a:t>
            </a:r>
            <a:r>
              <a:rPr lang="en-US" dirty="0"/>
              <a:t>    </a:t>
            </a:r>
          </a:p>
          <a:p>
            <a:pPr marL="0" indent="0">
              <a:lnSpc>
                <a:spcPct val="120000"/>
              </a:lnSpc>
              <a:buNone/>
            </a:pPr>
            <a:r>
              <a:rPr lang="en-US" dirty="0"/>
              <a:t>    </a:t>
            </a:r>
            <a:r>
              <a:rPr lang="en-US" dirty="0" err="1"/>
              <a:t>list.add</a:t>
            </a:r>
            <a:r>
              <a:rPr lang="en-US" dirty="0"/>
              <a:t>("Apple");    </a:t>
            </a:r>
          </a:p>
          <a:p>
            <a:pPr marL="0" indent="0">
              <a:lnSpc>
                <a:spcPct val="120000"/>
              </a:lnSpc>
              <a:buNone/>
            </a:pPr>
            <a:r>
              <a:rPr lang="en-US" dirty="0"/>
              <a:t>    </a:t>
            </a:r>
            <a:r>
              <a:rPr lang="en-US" dirty="0" err="1"/>
              <a:t>list.add</a:t>
            </a:r>
            <a:r>
              <a:rPr lang="en-US" dirty="0"/>
              <a:t>("Banana");    </a:t>
            </a:r>
          </a:p>
          <a:p>
            <a:pPr marL="0" indent="0">
              <a:lnSpc>
                <a:spcPct val="120000"/>
              </a:lnSpc>
              <a:buNone/>
            </a:pPr>
            <a:r>
              <a:rPr lang="en-US" dirty="0"/>
              <a:t>    </a:t>
            </a:r>
            <a:r>
              <a:rPr lang="en-US" dirty="0" err="1"/>
              <a:t>list.add</a:t>
            </a:r>
            <a:r>
              <a:rPr lang="en-US" dirty="0"/>
              <a:t>("Grapes");    </a:t>
            </a:r>
          </a:p>
          <a:p>
            <a:pPr marL="0" indent="0">
              <a:lnSpc>
                <a:spcPct val="120000"/>
              </a:lnSpc>
              <a:buNone/>
            </a:pPr>
            <a:r>
              <a:rPr lang="en-US" dirty="0"/>
              <a:t>    //Traversing list through Iterator  </a:t>
            </a:r>
          </a:p>
          <a:p>
            <a:pPr marL="0" indent="0">
              <a:lnSpc>
                <a:spcPct val="120000"/>
              </a:lnSpc>
              <a:buNone/>
            </a:pPr>
            <a:r>
              <a:rPr lang="en-US" dirty="0"/>
              <a:t>    Iterator </a:t>
            </a:r>
            <a:r>
              <a:rPr lang="en-US" dirty="0" err="1"/>
              <a:t>itr</a:t>
            </a:r>
            <a:r>
              <a:rPr lang="en-US" dirty="0"/>
              <a:t>=</a:t>
            </a:r>
            <a:r>
              <a:rPr lang="en-US" dirty="0" err="1"/>
              <a:t>list.iterator</a:t>
            </a:r>
            <a:r>
              <a:rPr lang="en-US" dirty="0"/>
              <a:t>();          //getting the Iterator  </a:t>
            </a:r>
          </a:p>
          <a:p>
            <a:pPr marL="0" indent="0">
              <a:lnSpc>
                <a:spcPct val="120000"/>
              </a:lnSpc>
              <a:buNone/>
            </a:pPr>
            <a:r>
              <a:rPr lang="en-US" dirty="0"/>
              <a:t>    </a:t>
            </a:r>
            <a:r>
              <a:rPr lang="en-US" b="1" dirty="0"/>
              <a:t>while</a:t>
            </a:r>
            <a:r>
              <a:rPr lang="en-US" dirty="0"/>
              <a:t>(</a:t>
            </a:r>
            <a:r>
              <a:rPr lang="en-US" dirty="0" err="1"/>
              <a:t>itr.hasNext</a:t>
            </a:r>
            <a:r>
              <a:rPr lang="en-US" dirty="0"/>
              <a:t>()){               //check if iterator has the elements  </a:t>
            </a:r>
          </a:p>
          <a:p>
            <a:pPr marL="0" indent="0">
              <a:lnSpc>
                <a:spcPct val="120000"/>
              </a:lnSpc>
              <a:buNone/>
            </a:pPr>
            <a:r>
              <a:rPr lang="en-US" dirty="0"/>
              <a:t>   </a:t>
            </a:r>
            <a:r>
              <a:rPr lang="en-US" dirty="0" err="1"/>
              <a:t>System.out.println</a:t>
            </a:r>
            <a:r>
              <a:rPr lang="en-US" dirty="0"/>
              <a:t>(</a:t>
            </a:r>
            <a:r>
              <a:rPr lang="en-US" dirty="0" err="1"/>
              <a:t>itr.next</a:t>
            </a:r>
            <a:r>
              <a:rPr lang="en-US" dirty="0"/>
              <a:t>());</a:t>
            </a:r>
          </a:p>
          <a:p>
            <a:pPr marL="0" indent="0">
              <a:lnSpc>
                <a:spcPct val="120000"/>
              </a:lnSpc>
              <a:buNone/>
            </a:pPr>
            <a:r>
              <a:rPr lang="en-US" dirty="0"/>
              <a:t>   //printing the element and move </a:t>
            </a:r>
            <a:r>
              <a:rPr lang="en-US" dirty="0" err="1"/>
              <a:t>tonext</a:t>
            </a:r>
            <a:r>
              <a:rPr lang="en-US" dirty="0"/>
              <a:t>  </a:t>
            </a:r>
          </a:p>
          <a:p>
            <a:pPr marL="0" indent="0">
              <a:lnSpc>
                <a:spcPct val="120000"/>
              </a:lnSpc>
              <a:buNone/>
            </a:pPr>
            <a:r>
              <a:rPr lang="en-US" dirty="0"/>
              <a:t>  }  </a:t>
            </a:r>
          </a:p>
          <a:p>
            <a:endParaRPr lang="en-US" dirty="0"/>
          </a:p>
        </p:txBody>
      </p:sp>
    </p:spTree>
    <p:extLst>
      <p:ext uri="{BB962C8B-B14F-4D97-AF65-F5344CB8AC3E}">
        <p14:creationId xmlns:p14="http://schemas.microsoft.com/office/powerpoint/2010/main" val="865903645"/>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normAutofit fontScale="90000"/>
          </a:bodyPr>
          <a:lstStyle/>
          <a:p>
            <a:r>
              <a:rPr lang="en-US" dirty="0"/>
              <a:t>Iterating </a:t>
            </a:r>
            <a:r>
              <a:rPr lang="en-US" dirty="0" err="1"/>
              <a:t>ArrayList</a:t>
            </a:r>
            <a:r>
              <a:rPr lang="en-US" dirty="0"/>
              <a:t> using For-each loop</a:t>
            </a:r>
            <a:br>
              <a:rPr lang="en-US" dirty="0"/>
            </a:br>
            <a:endParaRPr lang="en-US" dirty="0"/>
          </a:p>
        </p:txBody>
      </p:sp>
      <p:sp>
        <p:nvSpPr>
          <p:cNvPr id="3" name="Content Placeholder 2"/>
          <p:cNvSpPr>
            <a:spLocks noGrp="1"/>
          </p:cNvSpPr>
          <p:nvPr>
            <p:ph idx="1"/>
          </p:nvPr>
        </p:nvSpPr>
        <p:spPr>
          <a:xfrm>
            <a:off x="0" y="1752600"/>
            <a:ext cx="8686800" cy="5105400"/>
          </a:xfrm>
        </p:spPr>
        <p:txBody>
          <a:bodyPr>
            <a:normAutofit fontScale="62500" lnSpcReduction="20000"/>
          </a:bodyPr>
          <a:lstStyle/>
          <a:p>
            <a:pPr marL="0" indent="0">
              <a:buNone/>
            </a:pPr>
            <a:r>
              <a:rPr lang="en-US" sz="4000" b="1" dirty="0"/>
              <a:t>import</a:t>
            </a:r>
            <a:r>
              <a:rPr lang="en-US" sz="4000" dirty="0"/>
              <a:t> java.util.*;  </a:t>
            </a:r>
          </a:p>
          <a:p>
            <a:pPr marL="0" indent="0">
              <a:buNone/>
            </a:pPr>
            <a:r>
              <a:rPr lang="en-US" sz="4000" b="1" dirty="0"/>
              <a:t>public</a:t>
            </a:r>
            <a:r>
              <a:rPr lang="en-US" sz="4000" dirty="0"/>
              <a:t> </a:t>
            </a:r>
            <a:r>
              <a:rPr lang="en-US" sz="4000" b="1" dirty="0"/>
              <a:t>class</a:t>
            </a:r>
            <a:r>
              <a:rPr lang="en-US" sz="4000" dirty="0"/>
              <a:t> ArrayListExample3{  </a:t>
            </a:r>
          </a:p>
          <a:p>
            <a:pPr marL="0" indent="0">
              <a:buNone/>
            </a:pPr>
            <a:r>
              <a:rPr lang="en-US" sz="4000" dirty="0"/>
              <a:t>       </a:t>
            </a:r>
            <a:r>
              <a:rPr lang="en-US" sz="4000" b="1" dirty="0"/>
              <a:t>public</a:t>
            </a:r>
            <a:r>
              <a:rPr lang="en-US" sz="4000" dirty="0"/>
              <a:t> </a:t>
            </a:r>
            <a:r>
              <a:rPr lang="en-US" sz="4000" b="1" dirty="0"/>
              <a:t>static</a:t>
            </a:r>
            <a:r>
              <a:rPr lang="en-US" sz="4000" dirty="0"/>
              <a:t> </a:t>
            </a:r>
            <a:r>
              <a:rPr lang="en-US" sz="4000" b="1" dirty="0"/>
              <a:t>void</a:t>
            </a:r>
            <a:r>
              <a:rPr lang="en-US" sz="4000" dirty="0"/>
              <a:t> main(String </a:t>
            </a:r>
            <a:r>
              <a:rPr lang="en-US" sz="4000" dirty="0" err="1"/>
              <a:t>args</a:t>
            </a:r>
            <a:r>
              <a:rPr lang="en-US" sz="4000" dirty="0"/>
              <a:t>[]){  </a:t>
            </a:r>
          </a:p>
          <a:p>
            <a:pPr marL="0" indent="0">
              <a:buNone/>
            </a:pPr>
            <a:r>
              <a:rPr lang="en-US" sz="4000" dirty="0"/>
              <a:t>       </a:t>
            </a:r>
            <a:r>
              <a:rPr lang="en-US" sz="4000" dirty="0" err="1"/>
              <a:t>ArrayList</a:t>
            </a:r>
            <a:r>
              <a:rPr lang="en-US" sz="4000" dirty="0"/>
              <a:t>&lt;String&gt; list=</a:t>
            </a:r>
            <a:r>
              <a:rPr lang="en-US" sz="4000" b="1" dirty="0"/>
              <a:t>new</a:t>
            </a:r>
            <a:r>
              <a:rPr lang="en-US" sz="4000" dirty="0"/>
              <a:t> </a:t>
            </a:r>
            <a:r>
              <a:rPr lang="en-US" sz="4000" dirty="0" err="1"/>
              <a:t>ArrayList</a:t>
            </a:r>
            <a:r>
              <a:rPr lang="en-US" sz="4000" dirty="0"/>
              <a:t>&lt;String&gt;();</a:t>
            </a:r>
          </a:p>
          <a:p>
            <a:pPr marL="0" indent="0">
              <a:buNone/>
            </a:pPr>
            <a:r>
              <a:rPr lang="en-US" sz="4000" dirty="0"/>
              <a:t>       </a:t>
            </a:r>
            <a:r>
              <a:rPr lang="en-US" sz="4000" dirty="0" err="1"/>
              <a:t>list.add</a:t>
            </a:r>
            <a:r>
              <a:rPr lang="en-US" sz="4000" dirty="0"/>
              <a:t>("Mango");  </a:t>
            </a:r>
          </a:p>
          <a:p>
            <a:pPr marL="0" indent="0">
              <a:buNone/>
            </a:pPr>
            <a:r>
              <a:rPr lang="en-US" sz="4000" dirty="0"/>
              <a:t>       </a:t>
            </a:r>
            <a:r>
              <a:rPr lang="en-US" sz="4000" dirty="0" err="1"/>
              <a:t>list.add</a:t>
            </a:r>
            <a:r>
              <a:rPr lang="en-US" sz="4000" dirty="0"/>
              <a:t>("Apple");    </a:t>
            </a:r>
          </a:p>
          <a:p>
            <a:pPr marL="0" indent="0">
              <a:buNone/>
            </a:pPr>
            <a:r>
              <a:rPr lang="en-US" sz="4000" dirty="0"/>
              <a:t>       </a:t>
            </a:r>
            <a:r>
              <a:rPr lang="en-US" sz="4000" dirty="0" err="1"/>
              <a:t>list.add</a:t>
            </a:r>
            <a:r>
              <a:rPr lang="en-US" sz="4000" dirty="0"/>
              <a:t>("Banana");    </a:t>
            </a:r>
          </a:p>
          <a:p>
            <a:pPr marL="0" indent="0">
              <a:buNone/>
            </a:pPr>
            <a:r>
              <a:rPr lang="en-US" sz="4000" dirty="0"/>
              <a:t>       </a:t>
            </a:r>
            <a:r>
              <a:rPr lang="en-US" sz="4000" dirty="0" err="1"/>
              <a:t>list.add</a:t>
            </a:r>
            <a:r>
              <a:rPr lang="en-US" sz="4000" dirty="0"/>
              <a:t>("Grapes");    </a:t>
            </a:r>
          </a:p>
          <a:p>
            <a:pPr marL="0" indent="0">
              <a:buNone/>
            </a:pPr>
            <a:r>
              <a:rPr lang="en-US" sz="4000" dirty="0"/>
              <a:t>        </a:t>
            </a:r>
            <a:r>
              <a:rPr lang="en-US" sz="4000" b="1" dirty="0"/>
              <a:t>for</a:t>
            </a:r>
            <a:r>
              <a:rPr lang="en-US" sz="4000" dirty="0"/>
              <a:t>(String </a:t>
            </a:r>
            <a:r>
              <a:rPr lang="en-US" sz="4000" dirty="0" err="1"/>
              <a:t>fruit:list</a:t>
            </a:r>
            <a:r>
              <a:rPr lang="en-US" sz="4000" dirty="0"/>
              <a:t>)    </a:t>
            </a:r>
          </a:p>
          <a:p>
            <a:pPr marL="0" indent="0">
              <a:buNone/>
            </a:pPr>
            <a:r>
              <a:rPr lang="en-US" sz="4000" dirty="0"/>
              <a:t>           </a:t>
            </a:r>
            <a:r>
              <a:rPr lang="en-US" sz="4000" dirty="0" err="1"/>
              <a:t>System.out.println</a:t>
            </a:r>
            <a:r>
              <a:rPr lang="en-US" sz="4000" dirty="0"/>
              <a:t>(fruit);    </a:t>
            </a:r>
          </a:p>
          <a:p>
            <a:pPr marL="0" indent="0">
              <a:buNone/>
            </a:pPr>
            <a:r>
              <a:rPr lang="en-US" sz="4000" dirty="0"/>
              <a:t> }  </a:t>
            </a:r>
          </a:p>
          <a:p>
            <a:pPr marL="0" indent="0">
              <a:buNone/>
            </a:pPr>
            <a:r>
              <a:rPr lang="en-US" sz="4000" dirty="0"/>
              <a:t>}  </a:t>
            </a:r>
          </a:p>
          <a:p>
            <a:endParaRPr lang="en-US" dirty="0"/>
          </a:p>
        </p:txBody>
      </p:sp>
    </p:spTree>
    <p:extLst>
      <p:ext uri="{BB962C8B-B14F-4D97-AF65-F5344CB8AC3E}">
        <p14:creationId xmlns:p14="http://schemas.microsoft.com/office/powerpoint/2010/main" val="2602721813"/>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normAutofit fontScale="90000"/>
          </a:bodyPr>
          <a:lstStyle/>
          <a:p>
            <a:r>
              <a:rPr lang="en-US" dirty="0"/>
              <a:t>Get and Set </a:t>
            </a:r>
            <a:r>
              <a:rPr lang="en-US" dirty="0" err="1"/>
              <a:t>ArrayList</a:t>
            </a:r>
            <a:br>
              <a:rPr lang="en-US" dirty="0"/>
            </a:br>
            <a:endParaRPr lang="en-US" dirty="0"/>
          </a:p>
        </p:txBody>
      </p:sp>
      <p:sp>
        <p:nvSpPr>
          <p:cNvPr id="3" name="Content Placeholder 2"/>
          <p:cNvSpPr>
            <a:spLocks noGrp="1"/>
          </p:cNvSpPr>
          <p:nvPr>
            <p:ph idx="1"/>
          </p:nvPr>
        </p:nvSpPr>
        <p:spPr>
          <a:xfrm>
            <a:off x="0" y="1600200"/>
            <a:ext cx="8991600" cy="4525963"/>
          </a:xfrm>
        </p:spPr>
        <p:txBody>
          <a:bodyPr/>
          <a:lstStyle/>
          <a:p>
            <a:r>
              <a:rPr lang="en-US" dirty="0"/>
              <a:t>The </a:t>
            </a:r>
            <a:r>
              <a:rPr lang="en-US" i="1" dirty="0"/>
              <a:t>get() method</a:t>
            </a:r>
            <a:r>
              <a:rPr lang="en-US" dirty="0"/>
              <a:t> returns the element at the specified index, whereas the </a:t>
            </a:r>
            <a:r>
              <a:rPr lang="en-US" i="1" dirty="0"/>
              <a:t>set() method</a:t>
            </a:r>
            <a:r>
              <a:rPr lang="en-US" dirty="0"/>
              <a:t> changes the element.</a:t>
            </a:r>
          </a:p>
        </p:txBody>
      </p:sp>
    </p:spTree>
    <p:extLst>
      <p:ext uri="{BB962C8B-B14F-4D97-AF65-F5344CB8AC3E}">
        <p14:creationId xmlns:p14="http://schemas.microsoft.com/office/powerpoint/2010/main" val="1620437245"/>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731838"/>
          </a:xfrm>
        </p:spPr>
        <p:txBody>
          <a:bodyPr/>
          <a:lstStyle/>
          <a:p>
            <a:r>
              <a:rPr lang="en-US" dirty="0"/>
              <a:t>Example</a:t>
            </a:r>
          </a:p>
        </p:txBody>
      </p:sp>
      <p:sp>
        <p:nvSpPr>
          <p:cNvPr id="3" name="Content Placeholder 2"/>
          <p:cNvSpPr>
            <a:spLocks noGrp="1"/>
          </p:cNvSpPr>
          <p:nvPr>
            <p:ph idx="1"/>
          </p:nvPr>
        </p:nvSpPr>
        <p:spPr>
          <a:xfrm>
            <a:off x="457200" y="1600200"/>
            <a:ext cx="8229600" cy="5105400"/>
          </a:xfrm>
        </p:spPr>
        <p:txBody>
          <a:bodyPr>
            <a:normAutofit lnSpcReduction="10000"/>
          </a:bodyPr>
          <a:lstStyle/>
          <a:p>
            <a:pPr marL="0" indent="0">
              <a:buNone/>
            </a:pPr>
            <a:r>
              <a:rPr lang="en-US" b="1" dirty="0"/>
              <a:t>import</a:t>
            </a:r>
            <a:r>
              <a:rPr lang="en-US" dirty="0"/>
              <a:t> java.util.*;  </a:t>
            </a:r>
          </a:p>
          <a:p>
            <a:pPr marL="0" indent="0">
              <a:buNone/>
            </a:pPr>
            <a:r>
              <a:rPr lang="en-US" b="1" dirty="0"/>
              <a:t>public</a:t>
            </a:r>
            <a:r>
              <a:rPr lang="en-US" dirty="0"/>
              <a:t> </a:t>
            </a:r>
            <a:r>
              <a:rPr lang="en-US" b="1" dirty="0"/>
              <a:t>class</a:t>
            </a:r>
            <a:r>
              <a:rPr lang="en-US" dirty="0"/>
              <a:t> ArrayListExample4{  </a:t>
            </a:r>
          </a:p>
          <a:p>
            <a:pPr marL="0" indent="0">
              <a:buNone/>
            </a:pPr>
            <a:r>
              <a:rPr lang="en-US" dirty="0"/>
              <a:t> </a:t>
            </a:r>
            <a:r>
              <a:rPr lang="en-US" b="1" dirty="0"/>
              <a:t>public</a:t>
            </a:r>
            <a:r>
              <a:rPr lang="en-US" dirty="0"/>
              <a:t> </a:t>
            </a:r>
            <a:r>
              <a:rPr lang="en-US" b="1" dirty="0"/>
              <a:t>static</a:t>
            </a:r>
            <a:r>
              <a:rPr lang="en-US" dirty="0"/>
              <a:t> </a:t>
            </a:r>
            <a:r>
              <a:rPr lang="en-US" b="1" dirty="0"/>
              <a:t>void</a:t>
            </a:r>
            <a:r>
              <a:rPr lang="en-US" dirty="0"/>
              <a:t> main(String </a:t>
            </a:r>
            <a:r>
              <a:rPr lang="en-US" dirty="0" err="1"/>
              <a:t>args</a:t>
            </a:r>
            <a:r>
              <a:rPr lang="en-US" dirty="0"/>
              <a:t>[]){  </a:t>
            </a:r>
          </a:p>
          <a:p>
            <a:pPr marL="0" indent="0">
              <a:buNone/>
            </a:pPr>
            <a:r>
              <a:rPr lang="en-US" dirty="0"/>
              <a:t>  </a:t>
            </a:r>
            <a:r>
              <a:rPr lang="en-US" dirty="0" err="1"/>
              <a:t>ArrayList</a:t>
            </a:r>
            <a:r>
              <a:rPr lang="en-US" dirty="0"/>
              <a:t>&lt;String&gt; al=</a:t>
            </a:r>
            <a:r>
              <a:rPr lang="en-US" b="1" dirty="0"/>
              <a:t>new</a:t>
            </a:r>
            <a:r>
              <a:rPr lang="en-US" dirty="0"/>
              <a:t> </a:t>
            </a:r>
            <a:r>
              <a:rPr lang="en-US" dirty="0" err="1"/>
              <a:t>ArrayList</a:t>
            </a:r>
            <a:r>
              <a:rPr lang="en-US" dirty="0"/>
              <a:t>&lt;String&gt;();  </a:t>
            </a:r>
          </a:p>
          <a:p>
            <a:pPr marL="0" indent="0">
              <a:buNone/>
            </a:pPr>
            <a:r>
              <a:rPr lang="en-US" dirty="0"/>
              <a:t>  </a:t>
            </a:r>
            <a:r>
              <a:rPr lang="en-US" dirty="0" err="1"/>
              <a:t>al.add</a:t>
            </a:r>
            <a:r>
              <a:rPr lang="en-US" dirty="0"/>
              <a:t>("Mango");  </a:t>
            </a:r>
          </a:p>
          <a:p>
            <a:pPr marL="0" indent="0">
              <a:buNone/>
            </a:pPr>
            <a:r>
              <a:rPr lang="en-US" dirty="0"/>
              <a:t>  </a:t>
            </a:r>
            <a:r>
              <a:rPr lang="en-US" dirty="0" err="1"/>
              <a:t>al.add</a:t>
            </a:r>
            <a:r>
              <a:rPr lang="en-US" dirty="0"/>
              <a:t>("Apple");  </a:t>
            </a:r>
          </a:p>
          <a:p>
            <a:pPr marL="0" indent="0">
              <a:buNone/>
            </a:pPr>
            <a:r>
              <a:rPr lang="en-US" dirty="0"/>
              <a:t>  </a:t>
            </a:r>
            <a:r>
              <a:rPr lang="en-US" dirty="0" err="1"/>
              <a:t>al.add</a:t>
            </a:r>
            <a:r>
              <a:rPr lang="en-US" dirty="0"/>
              <a:t>("Banana");  </a:t>
            </a:r>
          </a:p>
          <a:p>
            <a:pPr marL="0" indent="0">
              <a:buNone/>
            </a:pPr>
            <a:r>
              <a:rPr lang="en-US" dirty="0"/>
              <a:t>  </a:t>
            </a:r>
            <a:r>
              <a:rPr lang="en-US" dirty="0" err="1"/>
              <a:t>al.add</a:t>
            </a:r>
            <a:r>
              <a:rPr lang="en-US" dirty="0"/>
              <a:t>("Grapes");  </a:t>
            </a:r>
          </a:p>
          <a:p>
            <a:endParaRPr lang="en-US" dirty="0"/>
          </a:p>
        </p:txBody>
      </p:sp>
    </p:spTree>
    <p:extLst>
      <p:ext uri="{BB962C8B-B14F-4D97-AF65-F5344CB8AC3E}">
        <p14:creationId xmlns:p14="http://schemas.microsoft.com/office/powerpoint/2010/main" val="2697085165"/>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685800"/>
          </a:xfrm>
        </p:spPr>
        <p:txBody>
          <a:bodyPr/>
          <a:lstStyle/>
          <a:p>
            <a:r>
              <a:rPr lang="en-US" dirty="0"/>
              <a:t>Cont..</a:t>
            </a:r>
          </a:p>
        </p:txBody>
      </p:sp>
      <p:sp>
        <p:nvSpPr>
          <p:cNvPr id="3" name="Content Placeholder 2"/>
          <p:cNvSpPr>
            <a:spLocks noGrp="1"/>
          </p:cNvSpPr>
          <p:nvPr>
            <p:ph idx="1"/>
          </p:nvPr>
        </p:nvSpPr>
        <p:spPr>
          <a:xfrm>
            <a:off x="0" y="1295400"/>
            <a:ext cx="8915400" cy="5562600"/>
          </a:xfrm>
        </p:spPr>
        <p:txBody>
          <a:bodyPr>
            <a:normAutofit fontScale="92500" lnSpcReduction="10000"/>
          </a:bodyPr>
          <a:lstStyle/>
          <a:p>
            <a:pPr marL="0" indent="0">
              <a:buNone/>
            </a:pPr>
            <a:r>
              <a:rPr lang="en-US" dirty="0"/>
              <a:t>//accessing the element    </a:t>
            </a:r>
          </a:p>
          <a:p>
            <a:pPr marL="0" indent="0">
              <a:buNone/>
            </a:pPr>
            <a:r>
              <a:rPr lang="en-US" dirty="0"/>
              <a:t> </a:t>
            </a:r>
            <a:r>
              <a:rPr lang="en-US" dirty="0" err="1"/>
              <a:t>System.out.println</a:t>
            </a:r>
            <a:r>
              <a:rPr lang="en-US" dirty="0"/>
              <a:t>("Returning element: "+</a:t>
            </a:r>
            <a:r>
              <a:rPr lang="en-US" dirty="0" err="1"/>
              <a:t>al.get</a:t>
            </a:r>
            <a:r>
              <a:rPr lang="en-US" dirty="0"/>
              <a:t>(1));</a:t>
            </a:r>
          </a:p>
          <a:p>
            <a:pPr marL="0" indent="0">
              <a:buNone/>
            </a:pPr>
            <a:r>
              <a:rPr lang="en-US" sz="3000" dirty="0"/>
              <a:t>//it will return the 2nd element, because index starts from 0  </a:t>
            </a:r>
          </a:p>
          <a:p>
            <a:pPr marL="0" indent="0">
              <a:buNone/>
            </a:pPr>
            <a:r>
              <a:rPr lang="en-US" dirty="0"/>
              <a:t>  //changing the element  </a:t>
            </a:r>
          </a:p>
          <a:p>
            <a:pPr marL="0" indent="0">
              <a:buNone/>
            </a:pPr>
            <a:r>
              <a:rPr lang="en-US" dirty="0"/>
              <a:t>  </a:t>
            </a:r>
            <a:r>
              <a:rPr lang="en-US" dirty="0" err="1"/>
              <a:t>al.set</a:t>
            </a:r>
            <a:r>
              <a:rPr lang="en-US" dirty="0"/>
              <a:t>(1,"Dates");  </a:t>
            </a:r>
          </a:p>
          <a:p>
            <a:pPr marL="0" indent="0">
              <a:buNone/>
            </a:pPr>
            <a:r>
              <a:rPr lang="en-US" dirty="0"/>
              <a:t>  //Traversing list  </a:t>
            </a:r>
          </a:p>
          <a:p>
            <a:pPr marL="0" indent="0">
              <a:buNone/>
            </a:pPr>
            <a:r>
              <a:rPr lang="en-US" dirty="0"/>
              <a:t>  </a:t>
            </a:r>
            <a:r>
              <a:rPr lang="en-US" b="1" dirty="0"/>
              <a:t>for</a:t>
            </a:r>
            <a:r>
              <a:rPr lang="en-US" dirty="0"/>
              <a:t>(String </a:t>
            </a:r>
            <a:r>
              <a:rPr lang="en-US" dirty="0" err="1"/>
              <a:t>fruit:al</a:t>
            </a:r>
            <a:r>
              <a:rPr lang="en-US" dirty="0"/>
              <a:t>)    </a:t>
            </a:r>
          </a:p>
          <a:p>
            <a:pPr marL="0" indent="0">
              <a:buNone/>
            </a:pPr>
            <a:r>
              <a:rPr lang="en-US" dirty="0"/>
              <a:t>    </a:t>
            </a:r>
            <a:r>
              <a:rPr lang="en-US" dirty="0" err="1"/>
              <a:t>System.out.println</a:t>
            </a:r>
            <a:r>
              <a:rPr lang="en-US" dirty="0"/>
              <a:t>(fruit);    </a:t>
            </a:r>
          </a:p>
          <a:p>
            <a:pPr marL="0" indent="0">
              <a:buNone/>
            </a:pPr>
            <a:r>
              <a:rPr lang="en-US" dirty="0"/>
              <a:t> }  </a:t>
            </a:r>
          </a:p>
          <a:p>
            <a:pPr marL="0" indent="0">
              <a:buNone/>
            </a:pPr>
            <a:r>
              <a:rPr lang="en-US" dirty="0"/>
              <a:t>}  </a:t>
            </a:r>
          </a:p>
          <a:p>
            <a:endParaRPr lang="en-US" dirty="0"/>
          </a:p>
        </p:txBody>
      </p:sp>
    </p:spTree>
    <p:extLst>
      <p:ext uri="{BB962C8B-B14F-4D97-AF65-F5344CB8AC3E}">
        <p14:creationId xmlns:p14="http://schemas.microsoft.com/office/powerpoint/2010/main" val="2584324577"/>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p>
            <a:r>
              <a:rPr lang="en-US" dirty="0" err="1"/>
              <a:t>ArrayList</a:t>
            </a:r>
            <a:endParaRPr lang="en-US" dirty="0"/>
          </a:p>
        </p:txBody>
      </p:sp>
      <p:sp>
        <p:nvSpPr>
          <p:cNvPr id="3" name="Content Placeholder 2"/>
          <p:cNvSpPr>
            <a:spLocks noGrp="1"/>
          </p:cNvSpPr>
          <p:nvPr>
            <p:ph idx="1"/>
          </p:nvPr>
        </p:nvSpPr>
        <p:spPr>
          <a:xfrm>
            <a:off x="0" y="1600200"/>
            <a:ext cx="8991600" cy="4525963"/>
          </a:xfrm>
        </p:spPr>
        <p:txBody>
          <a:bodyPr/>
          <a:lstStyle/>
          <a:p>
            <a:pPr algn="just"/>
            <a:r>
              <a:rPr lang="en-US" dirty="0"/>
              <a:t>Java </a:t>
            </a:r>
            <a:r>
              <a:rPr lang="en-US" b="1" dirty="0" err="1"/>
              <a:t>ArrayList</a:t>
            </a:r>
            <a:r>
              <a:rPr lang="en-US" dirty="0"/>
              <a:t> class uses a </a:t>
            </a:r>
            <a:r>
              <a:rPr lang="en-US" i="1" dirty="0"/>
              <a:t>dynamic array</a:t>
            </a:r>
            <a:r>
              <a:rPr lang="en-US" dirty="0"/>
              <a:t> for storing the elements. It is like an array, but there is </a:t>
            </a:r>
            <a:r>
              <a:rPr lang="en-US" i="1" dirty="0"/>
              <a:t>no size limit</a:t>
            </a:r>
            <a:r>
              <a:rPr lang="en-US" dirty="0"/>
              <a:t>. We can add or remove elements anytime. So, it is much more flexible than the traditional array. It is found in the </a:t>
            </a:r>
            <a:r>
              <a:rPr lang="en-US" i="1" dirty="0"/>
              <a:t>java.util</a:t>
            </a:r>
            <a:r>
              <a:rPr lang="en-US" dirty="0"/>
              <a:t> package. It is like the Vector in C++.</a:t>
            </a:r>
          </a:p>
        </p:txBody>
      </p:sp>
    </p:spTree>
    <p:extLst>
      <p:ext uri="{BB962C8B-B14F-4D97-AF65-F5344CB8AC3E}">
        <p14:creationId xmlns:p14="http://schemas.microsoft.com/office/powerpoint/2010/main" val="3958576619"/>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p>
            <a:r>
              <a:rPr lang="en-US" dirty="0"/>
              <a:t>Cont..</a:t>
            </a:r>
          </a:p>
        </p:txBody>
      </p:sp>
      <p:sp>
        <p:nvSpPr>
          <p:cNvPr id="3" name="Content Placeholder 2"/>
          <p:cNvSpPr>
            <a:spLocks noGrp="1"/>
          </p:cNvSpPr>
          <p:nvPr>
            <p:ph idx="1"/>
          </p:nvPr>
        </p:nvSpPr>
        <p:spPr>
          <a:xfrm>
            <a:off x="76200" y="1600200"/>
            <a:ext cx="8915400" cy="4525963"/>
          </a:xfrm>
        </p:spPr>
        <p:txBody>
          <a:bodyPr/>
          <a:lstStyle/>
          <a:p>
            <a:pPr algn="just"/>
            <a:r>
              <a:rPr lang="en-US" dirty="0"/>
              <a:t>The </a:t>
            </a:r>
            <a:r>
              <a:rPr lang="en-US" dirty="0" err="1"/>
              <a:t>ArrayList</a:t>
            </a:r>
            <a:r>
              <a:rPr lang="en-US" dirty="0"/>
              <a:t> in Java can have the duplicate elements also. It implements the List interface so we can use all the methods of List interface here. The </a:t>
            </a:r>
            <a:r>
              <a:rPr lang="en-US" dirty="0" err="1"/>
              <a:t>ArrayList</a:t>
            </a:r>
            <a:r>
              <a:rPr lang="en-US" dirty="0"/>
              <a:t> maintains the insertion order internally.</a:t>
            </a:r>
          </a:p>
          <a:p>
            <a:pPr algn="just"/>
            <a:r>
              <a:rPr lang="en-US" dirty="0"/>
              <a:t>It inherits the </a:t>
            </a:r>
            <a:r>
              <a:rPr lang="en-US" dirty="0" err="1"/>
              <a:t>AbstractList</a:t>
            </a:r>
            <a:r>
              <a:rPr lang="en-US" dirty="0"/>
              <a:t> class and implements List interface.</a:t>
            </a:r>
          </a:p>
          <a:p>
            <a:endParaRPr lang="en-US" dirty="0"/>
          </a:p>
        </p:txBody>
      </p:sp>
    </p:spTree>
    <p:extLst>
      <p:ext uri="{BB962C8B-B14F-4D97-AF65-F5344CB8AC3E}">
        <p14:creationId xmlns:p14="http://schemas.microsoft.com/office/powerpoint/2010/main" val="3071915905"/>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p>
            <a:r>
              <a:rPr lang="en-US" sz="4000" b="1" dirty="0"/>
              <a:t>Important Point </a:t>
            </a:r>
          </a:p>
        </p:txBody>
      </p:sp>
      <p:sp>
        <p:nvSpPr>
          <p:cNvPr id="3" name="Content Placeholder 2"/>
          <p:cNvSpPr>
            <a:spLocks noGrp="1"/>
          </p:cNvSpPr>
          <p:nvPr>
            <p:ph idx="1"/>
          </p:nvPr>
        </p:nvSpPr>
        <p:spPr>
          <a:xfrm>
            <a:off x="76200" y="1600200"/>
            <a:ext cx="9067800" cy="4876800"/>
          </a:xfrm>
        </p:spPr>
        <p:txBody>
          <a:bodyPr>
            <a:normAutofit fontScale="92500" lnSpcReduction="10000"/>
          </a:bodyPr>
          <a:lstStyle/>
          <a:p>
            <a:pPr algn="just"/>
            <a:r>
              <a:rPr lang="en-US" dirty="0"/>
              <a:t>Java </a:t>
            </a:r>
            <a:r>
              <a:rPr lang="en-US" dirty="0" err="1"/>
              <a:t>ArrayList</a:t>
            </a:r>
            <a:r>
              <a:rPr lang="en-US" dirty="0"/>
              <a:t> class can contain duplicate elements.</a:t>
            </a:r>
          </a:p>
          <a:p>
            <a:pPr algn="just"/>
            <a:r>
              <a:rPr lang="en-US" dirty="0"/>
              <a:t>Java </a:t>
            </a:r>
            <a:r>
              <a:rPr lang="en-US" dirty="0" err="1"/>
              <a:t>ArrayList</a:t>
            </a:r>
            <a:r>
              <a:rPr lang="en-US" dirty="0"/>
              <a:t> class maintains insertion order.</a:t>
            </a:r>
          </a:p>
          <a:p>
            <a:pPr algn="just"/>
            <a:r>
              <a:rPr lang="en-US" dirty="0"/>
              <a:t>Java </a:t>
            </a:r>
            <a:r>
              <a:rPr lang="en-US" dirty="0" err="1"/>
              <a:t>ArrayList</a:t>
            </a:r>
            <a:r>
              <a:rPr lang="en-US" dirty="0"/>
              <a:t> class is non synchronized.</a:t>
            </a:r>
          </a:p>
          <a:p>
            <a:pPr algn="just"/>
            <a:r>
              <a:rPr lang="en-US" dirty="0"/>
              <a:t>Java </a:t>
            </a:r>
            <a:r>
              <a:rPr lang="en-US" dirty="0" err="1"/>
              <a:t>ArrayList</a:t>
            </a:r>
            <a:r>
              <a:rPr lang="en-US" dirty="0"/>
              <a:t> allows random access because array works at the index basis.</a:t>
            </a:r>
          </a:p>
          <a:p>
            <a:pPr algn="just"/>
            <a:r>
              <a:rPr lang="en-US" dirty="0"/>
              <a:t>In </a:t>
            </a:r>
            <a:r>
              <a:rPr lang="en-US" dirty="0" err="1"/>
              <a:t>ArrayList</a:t>
            </a:r>
            <a:r>
              <a:rPr lang="en-US" dirty="0"/>
              <a:t>, manipulation is little bit slower than the </a:t>
            </a:r>
            <a:r>
              <a:rPr lang="en-US" dirty="0" err="1"/>
              <a:t>LinkedList</a:t>
            </a:r>
            <a:r>
              <a:rPr lang="en-US" dirty="0"/>
              <a:t> in Java because a lot of shifting needs to occur if any element is removed from the array list.</a:t>
            </a:r>
          </a:p>
          <a:p>
            <a:endParaRPr lang="en-US" dirty="0"/>
          </a:p>
        </p:txBody>
      </p:sp>
    </p:spTree>
    <p:extLst>
      <p:ext uri="{BB962C8B-B14F-4D97-AF65-F5344CB8AC3E}">
        <p14:creationId xmlns:p14="http://schemas.microsoft.com/office/powerpoint/2010/main" val="1428607526"/>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533400"/>
          </a:xfrm>
        </p:spPr>
        <p:txBody>
          <a:bodyPr/>
          <a:lstStyle/>
          <a:p>
            <a:r>
              <a:rPr lang="en-US" dirty="0"/>
              <a:t>Cont..</a:t>
            </a:r>
          </a:p>
        </p:txBody>
      </p:sp>
      <p:sp>
        <p:nvSpPr>
          <p:cNvPr id="3" name="Content Placeholder 2"/>
          <p:cNvSpPr>
            <a:spLocks noGrp="1"/>
          </p:cNvSpPr>
          <p:nvPr>
            <p:ph idx="1"/>
          </p:nvPr>
        </p:nvSpPr>
        <p:spPr>
          <a:xfrm>
            <a:off x="0" y="1447800"/>
            <a:ext cx="9144000" cy="5410200"/>
          </a:xfrm>
        </p:spPr>
        <p:txBody>
          <a:bodyPr/>
          <a:lstStyle/>
          <a:p>
            <a:pPr algn="just"/>
            <a:r>
              <a:rPr lang="en-US" dirty="0" err="1"/>
              <a:t>ArrayList</a:t>
            </a:r>
            <a:r>
              <a:rPr lang="en-US" dirty="0"/>
              <a:t> is a part of </a:t>
            </a:r>
            <a:r>
              <a:rPr lang="en-US" b="1" u="sng" dirty="0"/>
              <a:t>collection framework</a:t>
            </a:r>
            <a:r>
              <a:rPr lang="en-US" dirty="0"/>
              <a:t> and is present in java.util package. It provides us with dynamic arrays in Java. Though, it may be slower than standard arrays but can be helpful in programs where lots of manipulation in the array is needed. This class is found in </a:t>
            </a:r>
            <a:r>
              <a:rPr lang="en-US" b="1" u="sng" dirty="0">
                <a:hlinkClick r:id="rId2"/>
              </a:rPr>
              <a:t>java.util</a:t>
            </a:r>
            <a:r>
              <a:rPr lang="en-US" dirty="0"/>
              <a:t> package. </a:t>
            </a:r>
          </a:p>
          <a:p>
            <a:endParaRPr lang="en-US" dirty="0"/>
          </a:p>
        </p:txBody>
      </p:sp>
      <p:pic>
        <p:nvPicPr>
          <p:cNvPr id="1026" name="Picture 2" descr="ArrayList in Jav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4876800"/>
            <a:ext cx="9144001" cy="2057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157433"/>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p>
            <a:r>
              <a:rPr lang="en-US" dirty="0"/>
              <a:t>Example</a:t>
            </a:r>
          </a:p>
        </p:txBody>
      </p:sp>
      <p:sp>
        <p:nvSpPr>
          <p:cNvPr id="3" name="Content Placeholder 2"/>
          <p:cNvSpPr>
            <a:spLocks noGrp="1"/>
          </p:cNvSpPr>
          <p:nvPr>
            <p:ph idx="1"/>
          </p:nvPr>
        </p:nvSpPr>
        <p:spPr/>
        <p:txBody>
          <a:bodyPr/>
          <a:lstStyle/>
          <a:p>
            <a:endParaRPr lang="en-US" dirty="0"/>
          </a:p>
        </p:txBody>
      </p:sp>
      <p:pic>
        <p:nvPicPr>
          <p:cNvPr id="2050" name="Picture 2" descr="https://media.geeksforgeeks.org/wp-content/uploads/20210908120146/ArrayListIntegerObjecttype-660x268.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1600200"/>
            <a:ext cx="8077200" cy="3962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7589400"/>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normAutofit fontScale="90000"/>
          </a:bodyPr>
          <a:lstStyle/>
          <a:p>
            <a:r>
              <a:rPr lang="en-US" dirty="0"/>
              <a:t>Constructors of </a:t>
            </a:r>
            <a:r>
              <a:rPr lang="en-US" dirty="0" err="1"/>
              <a:t>ArrayList</a:t>
            </a:r>
            <a:br>
              <a:rPr lang="en-US" dirty="0"/>
            </a:br>
            <a:endParaRPr lang="en-US" dirty="0"/>
          </a:p>
        </p:txBody>
      </p:sp>
      <p:graphicFrame>
        <p:nvGraphicFramePr>
          <p:cNvPr id="4" name="Content Placeholder 3"/>
          <p:cNvGraphicFramePr>
            <a:graphicFrameLocks noGrp="1"/>
          </p:cNvGraphicFramePr>
          <p:nvPr>
            <p:ph idx="1"/>
          </p:nvPr>
        </p:nvGraphicFramePr>
        <p:xfrm>
          <a:off x="533400" y="1676401"/>
          <a:ext cx="8305800" cy="3983357"/>
        </p:xfrm>
        <a:graphic>
          <a:graphicData uri="http://schemas.openxmlformats.org/drawingml/2006/table">
            <a:tbl>
              <a:tblPr/>
              <a:tblGrid>
                <a:gridCol w="4152900">
                  <a:extLst>
                    <a:ext uri="{9D8B030D-6E8A-4147-A177-3AD203B41FA5}">
                      <a16:colId xmlns:a16="http://schemas.microsoft.com/office/drawing/2014/main" val="20000"/>
                    </a:ext>
                  </a:extLst>
                </a:gridCol>
                <a:gridCol w="4152900">
                  <a:extLst>
                    <a:ext uri="{9D8B030D-6E8A-4147-A177-3AD203B41FA5}">
                      <a16:colId xmlns:a16="http://schemas.microsoft.com/office/drawing/2014/main" val="20001"/>
                    </a:ext>
                  </a:extLst>
                </a:gridCol>
              </a:tblGrid>
              <a:tr h="600077">
                <a:tc>
                  <a:txBody>
                    <a:bodyPr/>
                    <a:lstStyle/>
                    <a:p>
                      <a:pPr algn="l" fontAlgn="t"/>
                      <a:r>
                        <a:rPr lang="en-US" sz="2400" b="1" dirty="0">
                          <a:solidFill>
                            <a:srgbClr val="000000"/>
                          </a:solidFill>
                          <a:effectLst/>
                          <a:latin typeface="times new roman"/>
                        </a:rPr>
                        <a:t>Constructor</a:t>
                      </a:r>
                    </a:p>
                  </a:txBody>
                  <a:tcPr marL="114300" marR="114300" marT="114300" marB="114300">
                    <a:lnL w="9525" cap="flat" cmpd="sng" algn="ctr">
                      <a:solidFill>
                        <a:srgbClr val="004EDF"/>
                      </a:solidFill>
                      <a:prstDash val="solid"/>
                      <a:round/>
                      <a:headEnd type="none" w="med" len="med"/>
                      <a:tailEnd type="none" w="med" len="med"/>
                    </a:lnL>
                    <a:lnR w="9525" cap="flat" cmpd="sng" algn="ctr">
                      <a:solidFill>
                        <a:srgbClr val="004EDF"/>
                      </a:solidFill>
                      <a:prstDash val="solid"/>
                      <a:round/>
                      <a:headEnd type="none" w="med" len="med"/>
                      <a:tailEnd type="none" w="med" len="med"/>
                    </a:lnR>
                    <a:lnT w="9525" cap="flat" cmpd="sng" algn="ctr">
                      <a:solidFill>
                        <a:srgbClr val="004EDF"/>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C7CCBE"/>
                    </a:solidFill>
                  </a:tcPr>
                </a:tc>
                <a:tc>
                  <a:txBody>
                    <a:bodyPr/>
                    <a:lstStyle/>
                    <a:p>
                      <a:pPr algn="l" fontAlgn="t"/>
                      <a:r>
                        <a:rPr lang="en-US" sz="2400" b="1" dirty="0">
                          <a:solidFill>
                            <a:srgbClr val="000000"/>
                          </a:solidFill>
                          <a:effectLst/>
                          <a:latin typeface="times new roman"/>
                        </a:rPr>
                        <a:t>Description</a:t>
                      </a:r>
                    </a:p>
                  </a:txBody>
                  <a:tcPr marL="114300" marR="114300" marT="114300" marB="114300">
                    <a:lnL w="9525" cap="flat" cmpd="sng" algn="ctr">
                      <a:solidFill>
                        <a:srgbClr val="004EDF"/>
                      </a:solidFill>
                      <a:prstDash val="solid"/>
                      <a:round/>
                      <a:headEnd type="none" w="med" len="med"/>
                      <a:tailEnd type="none" w="med" len="med"/>
                    </a:lnL>
                    <a:lnR w="9525" cap="flat" cmpd="sng" algn="ctr">
                      <a:solidFill>
                        <a:srgbClr val="004EDF"/>
                      </a:solidFill>
                      <a:prstDash val="solid"/>
                      <a:round/>
                      <a:headEnd type="none" w="med" len="med"/>
                      <a:tailEnd type="none" w="med" len="med"/>
                    </a:lnR>
                    <a:lnT w="9525" cap="flat" cmpd="sng" algn="ctr">
                      <a:solidFill>
                        <a:srgbClr val="004EDF"/>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C7CCBE"/>
                    </a:solidFill>
                  </a:tcPr>
                </a:tc>
                <a:extLst>
                  <a:ext uri="{0D108BD9-81ED-4DB2-BD59-A6C34878D82A}">
                    <a16:rowId xmlns:a16="http://schemas.microsoft.com/office/drawing/2014/main" val="10000"/>
                  </a:ext>
                </a:extLst>
              </a:tr>
              <a:tr h="836471">
                <a:tc>
                  <a:txBody>
                    <a:bodyPr/>
                    <a:lstStyle/>
                    <a:p>
                      <a:pPr algn="just" fontAlgn="t"/>
                      <a:r>
                        <a:rPr lang="en-US" sz="2400" dirty="0" err="1">
                          <a:solidFill>
                            <a:srgbClr val="333333"/>
                          </a:solidFill>
                          <a:effectLst/>
                          <a:latin typeface="inter-regular"/>
                        </a:rPr>
                        <a:t>ArrayList</a:t>
                      </a:r>
                      <a:r>
                        <a:rPr lang="en-US" sz="2400" dirty="0">
                          <a:solidFill>
                            <a:srgbClr val="333333"/>
                          </a:solidFill>
                          <a:effectLst/>
                          <a:latin typeface="inter-regular"/>
                        </a:rPr>
                        <a:t>()</a:t>
                      </a:r>
                    </a:p>
                  </a:txBody>
                  <a:tcPr marL="76200" marR="76200" marT="76200" marB="76200">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FFFFFF"/>
                    </a:solidFill>
                  </a:tcPr>
                </a:tc>
                <a:tc>
                  <a:txBody>
                    <a:bodyPr/>
                    <a:lstStyle/>
                    <a:p>
                      <a:pPr algn="just" fontAlgn="t"/>
                      <a:r>
                        <a:rPr lang="en-US" sz="2400">
                          <a:solidFill>
                            <a:srgbClr val="333333"/>
                          </a:solidFill>
                          <a:effectLst/>
                          <a:latin typeface="inter-regular"/>
                        </a:rPr>
                        <a:t>It is used to build an empty array list.</a:t>
                      </a:r>
                    </a:p>
                  </a:txBody>
                  <a:tcPr marL="76200" marR="76200" marT="76200" marB="76200">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1163786">
                <a:tc>
                  <a:txBody>
                    <a:bodyPr/>
                    <a:lstStyle/>
                    <a:p>
                      <a:pPr algn="just" fontAlgn="t"/>
                      <a:r>
                        <a:rPr lang="en-US" sz="2400" dirty="0" err="1">
                          <a:solidFill>
                            <a:srgbClr val="333333"/>
                          </a:solidFill>
                          <a:effectLst/>
                          <a:latin typeface="inter-regular"/>
                        </a:rPr>
                        <a:t>ArrayList</a:t>
                      </a:r>
                      <a:r>
                        <a:rPr lang="en-US" sz="2400" dirty="0">
                          <a:solidFill>
                            <a:srgbClr val="333333"/>
                          </a:solidFill>
                          <a:effectLst/>
                          <a:latin typeface="inter-regular"/>
                        </a:rPr>
                        <a:t>(Collection&lt;? extends E&gt; c)</a:t>
                      </a:r>
                    </a:p>
                  </a:txBody>
                  <a:tcPr marL="76200" marR="76200" marT="76200" marB="76200">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EFF1EB"/>
                    </a:solidFill>
                  </a:tcPr>
                </a:tc>
                <a:tc>
                  <a:txBody>
                    <a:bodyPr/>
                    <a:lstStyle/>
                    <a:p>
                      <a:pPr algn="just" fontAlgn="t"/>
                      <a:r>
                        <a:rPr lang="en-US" sz="2400" dirty="0">
                          <a:solidFill>
                            <a:srgbClr val="333333"/>
                          </a:solidFill>
                          <a:effectLst/>
                          <a:latin typeface="inter-regular"/>
                        </a:rPr>
                        <a:t>It is used to build an array list that is initialized with the elements of the collection c.</a:t>
                      </a:r>
                    </a:p>
                  </a:txBody>
                  <a:tcPr marL="76200" marR="76200" marT="76200" marB="76200">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EFF1EB"/>
                    </a:solidFill>
                  </a:tcPr>
                </a:tc>
                <a:extLst>
                  <a:ext uri="{0D108BD9-81ED-4DB2-BD59-A6C34878D82A}">
                    <a16:rowId xmlns:a16="http://schemas.microsoft.com/office/drawing/2014/main" val="10002"/>
                  </a:ext>
                </a:extLst>
              </a:tr>
              <a:tr h="1163786">
                <a:tc>
                  <a:txBody>
                    <a:bodyPr/>
                    <a:lstStyle/>
                    <a:p>
                      <a:pPr algn="just" fontAlgn="t"/>
                      <a:r>
                        <a:rPr lang="en-US" sz="2400" dirty="0" err="1">
                          <a:solidFill>
                            <a:srgbClr val="333333"/>
                          </a:solidFill>
                          <a:effectLst/>
                          <a:latin typeface="inter-regular"/>
                        </a:rPr>
                        <a:t>ArrayList</a:t>
                      </a:r>
                      <a:r>
                        <a:rPr lang="en-US" sz="2400" dirty="0">
                          <a:solidFill>
                            <a:srgbClr val="333333"/>
                          </a:solidFill>
                          <a:effectLst/>
                          <a:latin typeface="inter-regular"/>
                        </a:rPr>
                        <a:t>(</a:t>
                      </a:r>
                      <a:r>
                        <a:rPr lang="en-US" sz="2400" dirty="0" err="1">
                          <a:solidFill>
                            <a:srgbClr val="333333"/>
                          </a:solidFill>
                          <a:effectLst/>
                          <a:latin typeface="inter-regular"/>
                        </a:rPr>
                        <a:t>int</a:t>
                      </a:r>
                      <a:r>
                        <a:rPr lang="en-US" sz="2400" dirty="0">
                          <a:solidFill>
                            <a:srgbClr val="333333"/>
                          </a:solidFill>
                          <a:effectLst/>
                          <a:latin typeface="inter-regular"/>
                        </a:rPr>
                        <a:t> capacity)</a:t>
                      </a:r>
                    </a:p>
                  </a:txBody>
                  <a:tcPr marL="76200" marR="76200" marT="76200" marB="76200">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FFFFFF"/>
                    </a:solidFill>
                  </a:tcPr>
                </a:tc>
                <a:tc>
                  <a:txBody>
                    <a:bodyPr/>
                    <a:lstStyle/>
                    <a:p>
                      <a:pPr algn="just" fontAlgn="t"/>
                      <a:r>
                        <a:rPr lang="en-US" sz="2400" dirty="0">
                          <a:solidFill>
                            <a:srgbClr val="333333"/>
                          </a:solidFill>
                          <a:effectLst/>
                          <a:latin typeface="inter-regular"/>
                        </a:rPr>
                        <a:t>It is used to build an array list that has the specified initial capacity.</a:t>
                      </a:r>
                    </a:p>
                  </a:txBody>
                  <a:tcPr marL="76200" marR="76200" marT="76200" marB="76200">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468431991"/>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609600"/>
          </a:xfrm>
        </p:spPr>
        <p:txBody>
          <a:bodyPr>
            <a:normAutofit fontScale="90000"/>
          </a:bodyPr>
          <a:lstStyle/>
          <a:p>
            <a:r>
              <a:rPr lang="en-US" dirty="0"/>
              <a:t>Methods of </a:t>
            </a:r>
            <a:r>
              <a:rPr lang="en-US" dirty="0" err="1"/>
              <a:t>ArrayList</a:t>
            </a:r>
            <a:br>
              <a:rPr lang="en-US" dirty="0"/>
            </a:b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402603123"/>
              </p:ext>
            </p:extLst>
          </p:nvPr>
        </p:nvGraphicFramePr>
        <p:xfrm>
          <a:off x="0" y="1417637"/>
          <a:ext cx="9143999" cy="5472900"/>
        </p:xfrm>
        <a:graphic>
          <a:graphicData uri="http://schemas.openxmlformats.org/drawingml/2006/table">
            <a:tbl>
              <a:tblPr/>
              <a:tblGrid>
                <a:gridCol w="4860325">
                  <a:extLst>
                    <a:ext uri="{9D8B030D-6E8A-4147-A177-3AD203B41FA5}">
                      <a16:colId xmlns:a16="http://schemas.microsoft.com/office/drawing/2014/main" val="20000"/>
                    </a:ext>
                  </a:extLst>
                </a:gridCol>
                <a:gridCol w="4283674">
                  <a:extLst>
                    <a:ext uri="{9D8B030D-6E8A-4147-A177-3AD203B41FA5}">
                      <a16:colId xmlns:a16="http://schemas.microsoft.com/office/drawing/2014/main" val="20001"/>
                    </a:ext>
                  </a:extLst>
                </a:gridCol>
              </a:tblGrid>
              <a:tr h="415673">
                <a:tc>
                  <a:txBody>
                    <a:bodyPr/>
                    <a:lstStyle/>
                    <a:p>
                      <a:pPr algn="l" fontAlgn="t"/>
                      <a:r>
                        <a:rPr lang="en-US" sz="2000" dirty="0">
                          <a:solidFill>
                            <a:srgbClr val="000000"/>
                          </a:solidFill>
                          <a:effectLst/>
                          <a:latin typeface="times new roman"/>
                        </a:rPr>
                        <a:t>Method</a:t>
                      </a:r>
                    </a:p>
                  </a:txBody>
                  <a:tcPr marL="72069" marR="72069" marT="72069" marB="72069">
                    <a:lnL w="9525" cap="flat" cmpd="sng" algn="ctr">
                      <a:solidFill>
                        <a:srgbClr val="2078DF"/>
                      </a:solidFill>
                      <a:prstDash val="solid"/>
                      <a:round/>
                      <a:headEnd type="none" w="med" len="med"/>
                      <a:tailEnd type="none" w="med" len="med"/>
                    </a:lnL>
                    <a:lnR w="9525" cap="flat" cmpd="sng" algn="ctr">
                      <a:solidFill>
                        <a:srgbClr val="2078DF"/>
                      </a:solidFill>
                      <a:prstDash val="solid"/>
                      <a:round/>
                      <a:headEnd type="none" w="med" len="med"/>
                      <a:tailEnd type="none" w="med" len="med"/>
                    </a:lnR>
                    <a:lnT w="9525" cap="flat" cmpd="sng" algn="ctr">
                      <a:solidFill>
                        <a:srgbClr val="2078DF"/>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C7CCBE"/>
                    </a:solidFill>
                  </a:tcPr>
                </a:tc>
                <a:tc>
                  <a:txBody>
                    <a:bodyPr/>
                    <a:lstStyle/>
                    <a:p>
                      <a:pPr algn="l" fontAlgn="t"/>
                      <a:r>
                        <a:rPr lang="en-US" sz="2000" dirty="0">
                          <a:solidFill>
                            <a:srgbClr val="000000"/>
                          </a:solidFill>
                          <a:effectLst/>
                          <a:latin typeface="times new roman"/>
                        </a:rPr>
                        <a:t>Description</a:t>
                      </a:r>
                    </a:p>
                  </a:txBody>
                  <a:tcPr marL="72069" marR="72069" marT="72069" marB="72069">
                    <a:lnL w="9525" cap="flat" cmpd="sng" algn="ctr">
                      <a:solidFill>
                        <a:srgbClr val="2078DF"/>
                      </a:solidFill>
                      <a:prstDash val="solid"/>
                      <a:round/>
                      <a:headEnd type="none" w="med" len="med"/>
                      <a:tailEnd type="none" w="med" len="med"/>
                    </a:lnL>
                    <a:lnR w="9525" cap="flat" cmpd="sng" algn="ctr">
                      <a:solidFill>
                        <a:srgbClr val="2078DF"/>
                      </a:solidFill>
                      <a:prstDash val="solid"/>
                      <a:round/>
                      <a:headEnd type="none" w="med" len="med"/>
                      <a:tailEnd type="none" w="med" len="med"/>
                    </a:lnR>
                    <a:lnT w="9525" cap="flat" cmpd="sng" algn="ctr">
                      <a:solidFill>
                        <a:srgbClr val="2078DF"/>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C7CCBE"/>
                    </a:solidFill>
                  </a:tcPr>
                </a:tc>
                <a:extLst>
                  <a:ext uri="{0D108BD9-81ED-4DB2-BD59-A6C34878D82A}">
                    <a16:rowId xmlns:a16="http://schemas.microsoft.com/office/drawing/2014/main" val="10000"/>
                  </a:ext>
                </a:extLst>
              </a:tr>
              <a:tr h="813458">
                <a:tc>
                  <a:txBody>
                    <a:bodyPr/>
                    <a:lstStyle/>
                    <a:p>
                      <a:pPr algn="just" fontAlgn="t"/>
                      <a:r>
                        <a:rPr lang="en-US" sz="1800" dirty="0">
                          <a:solidFill>
                            <a:srgbClr val="333333"/>
                          </a:solidFill>
                          <a:effectLst/>
                          <a:latin typeface="inter-regular"/>
                        </a:rPr>
                        <a:t>void </a:t>
                      </a:r>
                      <a:r>
                        <a:rPr lang="en-US" sz="1800" u="none" strike="noStrike" dirty="0">
                          <a:solidFill>
                            <a:srgbClr val="008000"/>
                          </a:solidFill>
                          <a:effectLst/>
                          <a:latin typeface="inter-regular"/>
                        </a:rPr>
                        <a:t>add</a:t>
                      </a:r>
                      <a:r>
                        <a:rPr lang="en-US" sz="1800" dirty="0">
                          <a:solidFill>
                            <a:srgbClr val="333333"/>
                          </a:solidFill>
                          <a:effectLst/>
                          <a:latin typeface="inter-regular"/>
                        </a:rPr>
                        <a:t>(</a:t>
                      </a:r>
                      <a:r>
                        <a:rPr lang="en-US" sz="1800" dirty="0" err="1">
                          <a:solidFill>
                            <a:srgbClr val="333333"/>
                          </a:solidFill>
                          <a:effectLst/>
                          <a:latin typeface="inter-regular"/>
                        </a:rPr>
                        <a:t>int</a:t>
                      </a:r>
                      <a:r>
                        <a:rPr lang="en-US" sz="1800" dirty="0">
                          <a:solidFill>
                            <a:srgbClr val="333333"/>
                          </a:solidFill>
                          <a:effectLst/>
                          <a:latin typeface="inter-regular"/>
                        </a:rPr>
                        <a:t> index, E element)</a:t>
                      </a:r>
                    </a:p>
                  </a:txBody>
                  <a:tcPr marL="48046" marR="48046" marT="48046" marB="48046">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FFFFFF"/>
                    </a:solidFill>
                  </a:tcPr>
                </a:tc>
                <a:tc>
                  <a:txBody>
                    <a:bodyPr/>
                    <a:lstStyle/>
                    <a:p>
                      <a:pPr algn="just" fontAlgn="t"/>
                      <a:r>
                        <a:rPr lang="en-US" sz="1800">
                          <a:solidFill>
                            <a:srgbClr val="333333"/>
                          </a:solidFill>
                          <a:effectLst/>
                          <a:latin typeface="inter-regular"/>
                        </a:rPr>
                        <a:t>It is used to insert the specified element at the specified position in a list.</a:t>
                      </a:r>
                    </a:p>
                  </a:txBody>
                  <a:tcPr marL="48046" marR="48046" marT="48046" marB="48046">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673828">
                <a:tc>
                  <a:txBody>
                    <a:bodyPr/>
                    <a:lstStyle/>
                    <a:p>
                      <a:pPr algn="just" fontAlgn="t"/>
                      <a:r>
                        <a:rPr lang="en-US" sz="1800" dirty="0" err="1">
                          <a:solidFill>
                            <a:srgbClr val="333333"/>
                          </a:solidFill>
                          <a:effectLst/>
                          <a:latin typeface="inter-regular"/>
                        </a:rPr>
                        <a:t>boolean</a:t>
                      </a:r>
                      <a:r>
                        <a:rPr lang="en-US" sz="1800" dirty="0">
                          <a:solidFill>
                            <a:srgbClr val="333333"/>
                          </a:solidFill>
                          <a:effectLst/>
                          <a:latin typeface="inter-regular"/>
                        </a:rPr>
                        <a:t> </a:t>
                      </a:r>
                      <a:r>
                        <a:rPr lang="en-US" sz="1800" u="none" strike="noStrike" dirty="0">
                          <a:solidFill>
                            <a:srgbClr val="008000"/>
                          </a:solidFill>
                          <a:effectLst/>
                          <a:latin typeface="inter-regular"/>
                        </a:rPr>
                        <a:t>add</a:t>
                      </a:r>
                      <a:r>
                        <a:rPr lang="en-US" sz="1800" dirty="0">
                          <a:solidFill>
                            <a:srgbClr val="333333"/>
                          </a:solidFill>
                          <a:effectLst/>
                          <a:latin typeface="inter-regular"/>
                        </a:rPr>
                        <a:t>(E e)</a:t>
                      </a:r>
                    </a:p>
                  </a:txBody>
                  <a:tcPr marL="48046" marR="48046" marT="48046" marB="48046">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EFF1EB"/>
                    </a:solidFill>
                  </a:tcPr>
                </a:tc>
                <a:tc>
                  <a:txBody>
                    <a:bodyPr/>
                    <a:lstStyle/>
                    <a:p>
                      <a:pPr algn="just" fontAlgn="t"/>
                      <a:r>
                        <a:rPr lang="en-US" sz="1800">
                          <a:solidFill>
                            <a:srgbClr val="333333"/>
                          </a:solidFill>
                          <a:effectLst/>
                          <a:latin typeface="inter-regular"/>
                        </a:rPr>
                        <a:t>It is used to append the specified element at the end of a list.</a:t>
                      </a:r>
                    </a:p>
                  </a:txBody>
                  <a:tcPr marL="48046" marR="48046" marT="48046" marB="48046">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EFF1EB"/>
                    </a:solidFill>
                  </a:tcPr>
                </a:tc>
                <a:extLst>
                  <a:ext uri="{0D108BD9-81ED-4DB2-BD59-A6C34878D82A}">
                    <a16:rowId xmlns:a16="http://schemas.microsoft.com/office/drawing/2014/main" val="10002"/>
                  </a:ext>
                </a:extLst>
              </a:tr>
              <a:tr h="1299064">
                <a:tc>
                  <a:txBody>
                    <a:bodyPr/>
                    <a:lstStyle/>
                    <a:p>
                      <a:pPr algn="just" fontAlgn="t"/>
                      <a:r>
                        <a:rPr lang="en-US" sz="1800" dirty="0" err="1">
                          <a:solidFill>
                            <a:srgbClr val="333333"/>
                          </a:solidFill>
                          <a:effectLst/>
                          <a:latin typeface="inter-regular"/>
                        </a:rPr>
                        <a:t>boolean</a:t>
                      </a:r>
                      <a:r>
                        <a:rPr lang="en-US" sz="1800" dirty="0">
                          <a:solidFill>
                            <a:srgbClr val="333333"/>
                          </a:solidFill>
                          <a:effectLst/>
                          <a:latin typeface="inter-regular"/>
                        </a:rPr>
                        <a:t> </a:t>
                      </a:r>
                      <a:r>
                        <a:rPr lang="en-US" sz="1800" u="none" strike="noStrike" dirty="0" err="1">
                          <a:solidFill>
                            <a:srgbClr val="008000"/>
                          </a:solidFill>
                          <a:effectLst/>
                          <a:latin typeface="inter-regular"/>
                        </a:rPr>
                        <a:t>addAll</a:t>
                      </a:r>
                      <a:r>
                        <a:rPr lang="en-US" sz="1800" dirty="0">
                          <a:solidFill>
                            <a:srgbClr val="333333"/>
                          </a:solidFill>
                          <a:effectLst/>
                          <a:latin typeface="inter-regular"/>
                        </a:rPr>
                        <a:t>(Collection&lt;? extends E&gt; c)</a:t>
                      </a:r>
                    </a:p>
                  </a:txBody>
                  <a:tcPr marL="48046" marR="48046" marT="48046" marB="48046">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FFFFFF"/>
                    </a:solidFill>
                  </a:tcPr>
                </a:tc>
                <a:tc>
                  <a:txBody>
                    <a:bodyPr/>
                    <a:lstStyle/>
                    <a:p>
                      <a:pPr algn="just" fontAlgn="t"/>
                      <a:r>
                        <a:rPr lang="en-US" sz="1800" dirty="0">
                          <a:solidFill>
                            <a:srgbClr val="333333"/>
                          </a:solidFill>
                          <a:effectLst/>
                          <a:latin typeface="inter-regular"/>
                        </a:rPr>
                        <a:t>It is used to append all of the elements in the specified collection to the end of this list, in the order that they are returned by the specified collection's iterator.</a:t>
                      </a:r>
                    </a:p>
                  </a:txBody>
                  <a:tcPr marL="48046" marR="48046" marT="48046" marB="48046">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r h="863342">
                <a:tc>
                  <a:txBody>
                    <a:bodyPr/>
                    <a:lstStyle/>
                    <a:p>
                      <a:pPr algn="just" fontAlgn="t"/>
                      <a:r>
                        <a:rPr lang="en-US" sz="1800" dirty="0" err="1">
                          <a:solidFill>
                            <a:srgbClr val="333333"/>
                          </a:solidFill>
                          <a:effectLst/>
                          <a:latin typeface="inter-regular"/>
                        </a:rPr>
                        <a:t>boolean</a:t>
                      </a:r>
                      <a:r>
                        <a:rPr lang="en-US" sz="1800" dirty="0">
                          <a:solidFill>
                            <a:srgbClr val="333333"/>
                          </a:solidFill>
                          <a:effectLst/>
                          <a:latin typeface="inter-regular"/>
                        </a:rPr>
                        <a:t> </a:t>
                      </a:r>
                      <a:r>
                        <a:rPr lang="en-US" sz="1800" u="none" strike="noStrike" dirty="0" err="1">
                          <a:solidFill>
                            <a:srgbClr val="008000"/>
                          </a:solidFill>
                          <a:effectLst/>
                          <a:latin typeface="inter-regular"/>
                        </a:rPr>
                        <a:t>addAll</a:t>
                      </a:r>
                      <a:r>
                        <a:rPr lang="en-US" sz="1800" dirty="0">
                          <a:solidFill>
                            <a:srgbClr val="333333"/>
                          </a:solidFill>
                          <a:effectLst/>
                          <a:latin typeface="inter-regular"/>
                        </a:rPr>
                        <a:t>(</a:t>
                      </a:r>
                      <a:r>
                        <a:rPr lang="en-US" sz="1800" dirty="0" err="1">
                          <a:solidFill>
                            <a:srgbClr val="333333"/>
                          </a:solidFill>
                          <a:effectLst/>
                          <a:latin typeface="inter-regular"/>
                        </a:rPr>
                        <a:t>int</a:t>
                      </a:r>
                      <a:r>
                        <a:rPr lang="en-US" sz="1800" dirty="0">
                          <a:solidFill>
                            <a:srgbClr val="333333"/>
                          </a:solidFill>
                          <a:effectLst/>
                          <a:latin typeface="inter-regular"/>
                        </a:rPr>
                        <a:t> index, Collection&lt;? extends E&gt; c)</a:t>
                      </a:r>
                    </a:p>
                  </a:txBody>
                  <a:tcPr marL="48046" marR="48046" marT="48046" marB="48046">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EFF1EB"/>
                    </a:solidFill>
                  </a:tcPr>
                </a:tc>
                <a:tc>
                  <a:txBody>
                    <a:bodyPr/>
                    <a:lstStyle/>
                    <a:p>
                      <a:pPr algn="just" fontAlgn="t"/>
                      <a:r>
                        <a:rPr lang="en-US" sz="1800">
                          <a:solidFill>
                            <a:srgbClr val="333333"/>
                          </a:solidFill>
                          <a:effectLst/>
                          <a:latin typeface="inter-regular"/>
                        </a:rPr>
                        <a:t>It is used to append all the elements in the specified collection, starting at the specified position of the list.</a:t>
                      </a:r>
                    </a:p>
                  </a:txBody>
                  <a:tcPr marL="48046" marR="48046" marT="48046" marB="48046">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EFF1EB"/>
                    </a:solidFill>
                  </a:tcPr>
                </a:tc>
                <a:extLst>
                  <a:ext uri="{0D108BD9-81ED-4DB2-BD59-A6C34878D82A}">
                    <a16:rowId xmlns:a16="http://schemas.microsoft.com/office/drawing/2014/main" val="10004"/>
                  </a:ext>
                </a:extLst>
              </a:tr>
              <a:tr h="596959">
                <a:tc>
                  <a:txBody>
                    <a:bodyPr/>
                    <a:lstStyle/>
                    <a:p>
                      <a:pPr algn="just" fontAlgn="t"/>
                      <a:r>
                        <a:rPr lang="en-US" sz="1800" dirty="0">
                          <a:solidFill>
                            <a:srgbClr val="333333"/>
                          </a:solidFill>
                          <a:effectLst/>
                          <a:latin typeface="inter-regular"/>
                        </a:rPr>
                        <a:t>void </a:t>
                      </a:r>
                      <a:r>
                        <a:rPr lang="en-US" sz="1800" u="none" strike="noStrike" dirty="0">
                          <a:solidFill>
                            <a:srgbClr val="008000"/>
                          </a:solidFill>
                          <a:effectLst/>
                          <a:latin typeface="inter-regular"/>
                        </a:rPr>
                        <a:t>clear</a:t>
                      </a:r>
                      <a:r>
                        <a:rPr lang="en-US" sz="1800" dirty="0">
                          <a:solidFill>
                            <a:srgbClr val="333333"/>
                          </a:solidFill>
                          <a:effectLst/>
                          <a:latin typeface="inter-regular"/>
                        </a:rPr>
                        <a:t>()</a:t>
                      </a:r>
                    </a:p>
                  </a:txBody>
                  <a:tcPr marL="48046" marR="48046" marT="48046" marB="48046">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FFFFFF"/>
                    </a:solidFill>
                  </a:tcPr>
                </a:tc>
                <a:tc>
                  <a:txBody>
                    <a:bodyPr/>
                    <a:lstStyle/>
                    <a:p>
                      <a:pPr algn="just" fontAlgn="t"/>
                      <a:r>
                        <a:rPr lang="en-US" sz="1800">
                          <a:solidFill>
                            <a:srgbClr val="333333"/>
                          </a:solidFill>
                          <a:effectLst/>
                          <a:latin typeface="inter-regular"/>
                        </a:rPr>
                        <a:t>It is used to remove all of the elements from this list.</a:t>
                      </a:r>
                    </a:p>
                  </a:txBody>
                  <a:tcPr marL="48046" marR="48046" marT="48046" marB="48046">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FFFFFF"/>
                    </a:solidFill>
                  </a:tcPr>
                </a:tc>
                <a:extLst>
                  <a:ext uri="{0D108BD9-81ED-4DB2-BD59-A6C34878D82A}">
                    <a16:rowId xmlns:a16="http://schemas.microsoft.com/office/drawing/2014/main" val="10005"/>
                  </a:ext>
                </a:extLst>
              </a:tr>
              <a:tr h="673828">
                <a:tc>
                  <a:txBody>
                    <a:bodyPr/>
                    <a:lstStyle/>
                    <a:p>
                      <a:pPr algn="just" fontAlgn="t"/>
                      <a:r>
                        <a:rPr lang="en-US" sz="1800" dirty="0">
                          <a:solidFill>
                            <a:srgbClr val="333333"/>
                          </a:solidFill>
                          <a:effectLst/>
                          <a:latin typeface="inter-regular"/>
                        </a:rPr>
                        <a:t>void </a:t>
                      </a:r>
                      <a:r>
                        <a:rPr lang="en-US" sz="1800" dirty="0" err="1">
                          <a:solidFill>
                            <a:srgbClr val="333333"/>
                          </a:solidFill>
                          <a:effectLst/>
                          <a:latin typeface="inter-regular"/>
                        </a:rPr>
                        <a:t>ensureCapacity</a:t>
                      </a:r>
                      <a:r>
                        <a:rPr lang="en-US" sz="1800" dirty="0">
                          <a:solidFill>
                            <a:srgbClr val="333333"/>
                          </a:solidFill>
                          <a:effectLst/>
                          <a:latin typeface="inter-regular"/>
                        </a:rPr>
                        <a:t>(</a:t>
                      </a:r>
                      <a:r>
                        <a:rPr lang="en-US" sz="1800" dirty="0" err="1">
                          <a:solidFill>
                            <a:srgbClr val="333333"/>
                          </a:solidFill>
                          <a:effectLst/>
                          <a:latin typeface="inter-regular"/>
                        </a:rPr>
                        <a:t>int</a:t>
                      </a:r>
                      <a:r>
                        <a:rPr lang="en-US" sz="1800" dirty="0">
                          <a:solidFill>
                            <a:srgbClr val="333333"/>
                          </a:solidFill>
                          <a:effectLst/>
                          <a:latin typeface="inter-regular"/>
                        </a:rPr>
                        <a:t> </a:t>
                      </a:r>
                      <a:r>
                        <a:rPr lang="en-US" sz="1800" dirty="0" err="1">
                          <a:solidFill>
                            <a:srgbClr val="333333"/>
                          </a:solidFill>
                          <a:effectLst/>
                          <a:latin typeface="inter-regular"/>
                        </a:rPr>
                        <a:t>requiredCapacity</a:t>
                      </a:r>
                      <a:r>
                        <a:rPr lang="en-US" sz="1800" dirty="0">
                          <a:solidFill>
                            <a:srgbClr val="333333"/>
                          </a:solidFill>
                          <a:effectLst/>
                          <a:latin typeface="inter-regular"/>
                        </a:rPr>
                        <a:t>)</a:t>
                      </a:r>
                    </a:p>
                  </a:txBody>
                  <a:tcPr marL="48046" marR="48046" marT="48046" marB="48046">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EFF1EB"/>
                    </a:solidFill>
                  </a:tcPr>
                </a:tc>
                <a:tc>
                  <a:txBody>
                    <a:bodyPr/>
                    <a:lstStyle/>
                    <a:p>
                      <a:pPr algn="just" fontAlgn="t"/>
                      <a:r>
                        <a:rPr lang="en-US" sz="1800" dirty="0">
                          <a:solidFill>
                            <a:srgbClr val="333333"/>
                          </a:solidFill>
                          <a:effectLst/>
                          <a:latin typeface="inter-regular"/>
                        </a:rPr>
                        <a:t>It is used to enhance the capacity of an </a:t>
                      </a:r>
                      <a:r>
                        <a:rPr lang="en-US" sz="1800" dirty="0" err="1">
                          <a:solidFill>
                            <a:srgbClr val="333333"/>
                          </a:solidFill>
                          <a:effectLst/>
                          <a:latin typeface="inter-regular"/>
                        </a:rPr>
                        <a:t>ArrayList</a:t>
                      </a:r>
                      <a:r>
                        <a:rPr lang="en-US" sz="1800" dirty="0">
                          <a:solidFill>
                            <a:srgbClr val="333333"/>
                          </a:solidFill>
                          <a:effectLst/>
                          <a:latin typeface="inter-regular"/>
                        </a:rPr>
                        <a:t> instance.</a:t>
                      </a:r>
                    </a:p>
                  </a:txBody>
                  <a:tcPr marL="48046" marR="48046" marT="48046" marB="48046">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EFF1EB"/>
                    </a:solid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2808250357"/>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533400"/>
          </a:xfrm>
        </p:spPr>
        <p:txBody>
          <a:bodyPr>
            <a:normAutofit fontScale="90000"/>
          </a:bodyPr>
          <a:lstStyle/>
          <a:p>
            <a:r>
              <a:rPr lang="en-US" dirty="0"/>
              <a:t>Cont..</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577218058"/>
              </p:ext>
            </p:extLst>
          </p:nvPr>
        </p:nvGraphicFramePr>
        <p:xfrm>
          <a:off x="0" y="1524000"/>
          <a:ext cx="9144000" cy="5343947"/>
        </p:xfrm>
        <a:graphic>
          <a:graphicData uri="http://schemas.openxmlformats.org/drawingml/2006/table">
            <a:tbl>
              <a:tblPr/>
              <a:tblGrid>
                <a:gridCol w="4572000">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855244">
                <a:tc>
                  <a:txBody>
                    <a:bodyPr/>
                    <a:lstStyle/>
                    <a:p>
                      <a:pPr algn="just" fontAlgn="t"/>
                      <a:r>
                        <a:rPr lang="en-US" sz="1800" dirty="0">
                          <a:solidFill>
                            <a:srgbClr val="333333"/>
                          </a:solidFill>
                          <a:effectLst/>
                          <a:latin typeface="inter-regular"/>
                        </a:rPr>
                        <a:t>E get(</a:t>
                      </a:r>
                      <a:r>
                        <a:rPr lang="en-US" sz="1800" dirty="0" err="1">
                          <a:solidFill>
                            <a:srgbClr val="333333"/>
                          </a:solidFill>
                          <a:effectLst/>
                          <a:latin typeface="inter-regular"/>
                        </a:rPr>
                        <a:t>int</a:t>
                      </a:r>
                      <a:r>
                        <a:rPr lang="en-US" sz="1800" dirty="0">
                          <a:solidFill>
                            <a:srgbClr val="333333"/>
                          </a:solidFill>
                          <a:effectLst/>
                          <a:latin typeface="inter-regular"/>
                        </a:rPr>
                        <a:t> index)</a:t>
                      </a:r>
                    </a:p>
                  </a:txBody>
                  <a:tcPr marL="57436" marR="57436" marT="57436" marB="57436">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FFFFFF"/>
                    </a:solidFill>
                  </a:tcPr>
                </a:tc>
                <a:tc>
                  <a:txBody>
                    <a:bodyPr/>
                    <a:lstStyle/>
                    <a:p>
                      <a:pPr algn="just" fontAlgn="t"/>
                      <a:r>
                        <a:rPr lang="en-US" sz="1800">
                          <a:solidFill>
                            <a:srgbClr val="333333"/>
                          </a:solidFill>
                          <a:effectLst/>
                          <a:latin typeface="inter-regular"/>
                        </a:rPr>
                        <a:t>It is used to fetch the element from the particular position of the list.</a:t>
                      </a:r>
                    </a:p>
                  </a:txBody>
                  <a:tcPr marL="57436" marR="57436" marT="57436" marB="57436">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658935">
                <a:tc>
                  <a:txBody>
                    <a:bodyPr/>
                    <a:lstStyle/>
                    <a:p>
                      <a:pPr algn="just" fontAlgn="t"/>
                      <a:r>
                        <a:rPr lang="en-US" sz="1800" dirty="0" err="1">
                          <a:solidFill>
                            <a:srgbClr val="333333"/>
                          </a:solidFill>
                          <a:effectLst/>
                          <a:latin typeface="inter-regular"/>
                        </a:rPr>
                        <a:t>boolean</a:t>
                      </a:r>
                      <a:r>
                        <a:rPr lang="en-US" sz="1800" dirty="0">
                          <a:solidFill>
                            <a:srgbClr val="333333"/>
                          </a:solidFill>
                          <a:effectLst/>
                          <a:latin typeface="inter-regular"/>
                        </a:rPr>
                        <a:t> </a:t>
                      </a:r>
                      <a:r>
                        <a:rPr lang="en-US" sz="1800" dirty="0" err="1">
                          <a:solidFill>
                            <a:srgbClr val="333333"/>
                          </a:solidFill>
                          <a:effectLst/>
                          <a:latin typeface="inter-regular"/>
                        </a:rPr>
                        <a:t>isEmpty</a:t>
                      </a:r>
                      <a:r>
                        <a:rPr lang="en-US" sz="1800" dirty="0">
                          <a:solidFill>
                            <a:srgbClr val="333333"/>
                          </a:solidFill>
                          <a:effectLst/>
                          <a:latin typeface="inter-regular"/>
                        </a:rPr>
                        <a:t>()</a:t>
                      </a:r>
                    </a:p>
                  </a:txBody>
                  <a:tcPr marL="57436" marR="57436" marT="57436" marB="57436">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EFF1EB"/>
                    </a:solidFill>
                  </a:tcPr>
                </a:tc>
                <a:tc>
                  <a:txBody>
                    <a:bodyPr/>
                    <a:lstStyle/>
                    <a:p>
                      <a:pPr algn="just" fontAlgn="t"/>
                      <a:r>
                        <a:rPr lang="en-US" sz="1800">
                          <a:solidFill>
                            <a:srgbClr val="333333"/>
                          </a:solidFill>
                          <a:effectLst/>
                          <a:latin typeface="inter-regular"/>
                        </a:rPr>
                        <a:t>It returns true if the list is empty, otherwise false.</a:t>
                      </a:r>
                    </a:p>
                  </a:txBody>
                  <a:tcPr marL="57436" marR="57436" marT="57436" marB="57436">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EFF1EB"/>
                    </a:solidFill>
                  </a:tcPr>
                </a:tc>
                <a:extLst>
                  <a:ext uri="{0D108BD9-81ED-4DB2-BD59-A6C34878D82A}">
                    <a16:rowId xmlns:a16="http://schemas.microsoft.com/office/drawing/2014/main" val="10001"/>
                  </a:ext>
                </a:extLst>
              </a:tr>
              <a:tr h="386507">
                <a:tc>
                  <a:txBody>
                    <a:bodyPr/>
                    <a:lstStyle/>
                    <a:p>
                      <a:pPr algn="just" fontAlgn="t"/>
                      <a:r>
                        <a:rPr lang="en-US" sz="1800" u="none" strike="noStrike" dirty="0">
                          <a:solidFill>
                            <a:srgbClr val="008000"/>
                          </a:solidFill>
                          <a:effectLst/>
                          <a:latin typeface="inter-regular"/>
                        </a:rPr>
                        <a:t>Iterator()</a:t>
                      </a:r>
                      <a:endParaRPr lang="en-US" sz="1800" dirty="0">
                        <a:solidFill>
                          <a:srgbClr val="333333"/>
                        </a:solidFill>
                        <a:effectLst/>
                        <a:latin typeface="inter-regular"/>
                      </a:endParaRPr>
                    </a:p>
                  </a:txBody>
                  <a:tcPr marL="57436" marR="57436" marT="57436" marB="57436">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FFFFFF"/>
                    </a:solidFill>
                  </a:tcPr>
                </a:tc>
                <a:tc>
                  <a:txBody>
                    <a:bodyPr/>
                    <a:lstStyle/>
                    <a:p>
                      <a:pPr algn="just" fontAlgn="t"/>
                      <a:endParaRPr lang="en-US" sz="1800">
                        <a:solidFill>
                          <a:srgbClr val="333333"/>
                        </a:solidFill>
                        <a:effectLst/>
                        <a:latin typeface="inter-regular"/>
                      </a:endParaRPr>
                    </a:p>
                  </a:txBody>
                  <a:tcPr marL="57436" marR="57436" marT="57436" marB="57436">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386507">
                <a:tc>
                  <a:txBody>
                    <a:bodyPr/>
                    <a:lstStyle/>
                    <a:p>
                      <a:pPr algn="just" fontAlgn="t"/>
                      <a:r>
                        <a:rPr lang="en-US" sz="1800" u="none" strike="noStrike" dirty="0">
                          <a:solidFill>
                            <a:srgbClr val="008000"/>
                          </a:solidFill>
                          <a:effectLst/>
                          <a:latin typeface="inter-regular"/>
                        </a:rPr>
                        <a:t>listIterator()</a:t>
                      </a:r>
                      <a:endParaRPr lang="en-US" sz="1800" dirty="0">
                        <a:solidFill>
                          <a:srgbClr val="333333"/>
                        </a:solidFill>
                        <a:effectLst/>
                        <a:latin typeface="inter-regular"/>
                      </a:endParaRPr>
                    </a:p>
                  </a:txBody>
                  <a:tcPr marL="57436" marR="57436" marT="57436" marB="57436">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EFF1EB"/>
                    </a:solidFill>
                  </a:tcPr>
                </a:tc>
                <a:tc>
                  <a:txBody>
                    <a:bodyPr/>
                    <a:lstStyle/>
                    <a:p>
                      <a:pPr algn="just" fontAlgn="t"/>
                      <a:endParaRPr lang="en-US" sz="1800">
                        <a:solidFill>
                          <a:srgbClr val="333333"/>
                        </a:solidFill>
                        <a:effectLst/>
                        <a:latin typeface="inter-regular"/>
                      </a:endParaRPr>
                    </a:p>
                  </a:txBody>
                  <a:tcPr marL="57436" marR="57436" marT="57436" marB="57436">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EFF1EB"/>
                    </a:solidFill>
                  </a:tcPr>
                </a:tc>
                <a:extLst>
                  <a:ext uri="{0D108BD9-81ED-4DB2-BD59-A6C34878D82A}">
                    <a16:rowId xmlns:a16="http://schemas.microsoft.com/office/drawing/2014/main" val="10003"/>
                  </a:ext>
                </a:extLst>
              </a:tr>
              <a:tr h="1336319">
                <a:tc>
                  <a:txBody>
                    <a:bodyPr/>
                    <a:lstStyle/>
                    <a:p>
                      <a:pPr algn="just" fontAlgn="t"/>
                      <a:r>
                        <a:rPr lang="en-US" sz="1800" dirty="0" err="1">
                          <a:solidFill>
                            <a:srgbClr val="333333"/>
                          </a:solidFill>
                          <a:effectLst/>
                          <a:latin typeface="inter-regular"/>
                        </a:rPr>
                        <a:t>int</a:t>
                      </a:r>
                      <a:r>
                        <a:rPr lang="en-US" sz="1800" dirty="0">
                          <a:solidFill>
                            <a:srgbClr val="333333"/>
                          </a:solidFill>
                          <a:effectLst/>
                          <a:latin typeface="inter-regular"/>
                        </a:rPr>
                        <a:t> </a:t>
                      </a:r>
                      <a:r>
                        <a:rPr lang="en-US" sz="1800" dirty="0" err="1">
                          <a:solidFill>
                            <a:srgbClr val="333333"/>
                          </a:solidFill>
                          <a:effectLst/>
                          <a:latin typeface="inter-regular"/>
                        </a:rPr>
                        <a:t>lastIndexOf</a:t>
                      </a:r>
                      <a:r>
                        <a:rPr lang="en-US" sz="1800" dirty="0">
                          <a:solidFill>
                            <a:srgbClr val="333333"/>
                          </a:solidFill>
                          <a:effectLst/>
                          <a:latin typeface="inter-regular"/>
                        </a:rPr>
                        <a:t>(Object o)</a:t>
                      </a:r>
                    </a:p>
                  </a:txBody>
                  <a:tcPr marL="57436" marR="57436" marT="57436" marB="57436">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FFFFFF"/>
                    </a:solidFill>
                  </a:tcPr>
                </a:tc>
                <a:tc>
                  <a:txBody>
                    <a:bodyPr/>
                    <a:lstStyle/>
                    <a:p>
                      <a:pPr algn="just" fontAlgn="t"/>
                      <a:r>
                        <a:rPr lang="en-US" sz="1800" dirty="0">
                          <a:solidFill>
                            <a:srgbClr val="333333"/>
                          </a:solidFill>
                          <a:effectLst/>
                          <a:latin typeface="inter-regular"/>
                        </a:rPr>
                        <a:t>It is used to return the index in this list of the last occurrence of the specified element, or -1 if the list does not contain this element.</a:t>
                      </a:r>
                    </a:p>
                  </a:txBody>
                  <a:tcPr marL="57436" marR="57436" marT="57436" marB="57436">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r h="855244">
                <a:tc>
                  <a:txBody>
                    <a:bodyPr/>
                    <a:lstStyle/>
                    <a:p>
                      <a:pPr algn="just" fontAlgn="t"/>
                      <a:r>
                        <a:rPr lang="en-US" sz="1800">
                          <a:solidFill>
                            <a:srgbClr val="333333"/>
                          </a:solidFill>
                          <a:effectLst/>
                          <a:latin typeface="inter-regular"/>
                        </a:rPr>
                        <a:t>Object[] toArray()</a:t>
                      </a:r>
                    </a:p>
                  </a:txBody>
                  <a:tcPr marL="57436" marR="57436" marT="57436" marB="57436">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EFF1EB"/>
                    </a:solidFill>
                  </a:tcPr>
                </a:tc>
                <a:tc>
                  <a:txBody>
                    <a:bodyPr/>
                    <a:lstStyle/>
                    <a:p>
                      <a:pPr algn="just" fontAlgn="t"/>
                      <a:r>
                        <a:rPr lang="en-US" sz="1800" dirty="0">
                          <a:solidFill>
                            <a:srgbClr val="333333"/>
                          </a:solidFill>
                          <a:effectLst/>
                          <a:latin typeface="inter-regular"/>
                        </a:rPr>
                        <a:t>It is used to return an array containing all of the elements in this list in the correct order.</a:t>
                      </a:r>
                    </a:p>
                  </a:txBody>
                  <a:tcPr marL="57436" marR="57436" marT="57436" marB="57436">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EFF1EB"/>
                    </a:solidFill>
                  </a:tcPr>
                </a:tc>
                <a:extLst>
                  <a:ext uri="{0D108BD9-81ED-4DB2-BD59-A6C34878D82A}">
                    <a16:rowId xmlns:a16="http://schemas.microsoft.com/office/drawing/2014/main" val="10005"/>
                  </a:ext>
                </a:extLst>
              </a:tr>
              <a:tr h="855244">
                <a:tc>
                  <a:txBody>
                    <a:bodyPr/>
                    <a:lstStyle/>
                    <a:p>
                      <a:pPr algn="just" fontAlgn="t"/>
                      <a:r>
                        <a:rPr lang="en-US" sz="1800">
                          <a:solidFill>
                            <a:srgbClr val="333333"/>
                          </a:solidFill>
                          <a:effectLst/>
                          <a:latin typeface="inter-regular"/>
                        </a:rPr>
                        <a:t>&lt;T&gt; T[] toArray(T[] a)</a:t>
                      </a:r>
                    </a:p>
                  </a:txBody>
                  <a:tcPr marL="57436" marR="57436" marT="57436" marB="57436">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FFFFFF"/>
                    </a:solidFill>
                  </a:tcPr>
                </a:tc>
                <a:tc>
                  <a:txBody>
                    <a:bodyPr/>
                    <a:lstStyle/>
                    <a:p>
                      <a:pPr algn="just" fontAlgn="t"/>
                      <a:r>
                        <a:rPr lang="en-US" sz="1800" dirty="0">
                          <a:solidFill>
                            <a:srgbClr val="333333"/>
                          </a:solidFill>
                          <a:effectLst/>
                          <a:latin typeface="inter-regular"/>
                        </a:rPr>
                        <a:t>It is used to return an array containing all of the elements in this list in the correct order.</a:t>
                      </a:r>
                    </a:p>
                  </a:txBody>
                  <a:tcPr marL="57436" marR="57436" marT="57436" marB="57436">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FFFFFF"/>
                    </a:solid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130461066"/>
      </p:ext>
    </p:extLst>
  </p:cSld>
  <p:clrMapOvr>
    <a:masterClrMapping/>
  </p:clrMapOvr>
  <p:transition/>
</p:sld>
</file>

<file path=ppt/theme/theme1.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10784</TotalTime>
  <Words>1324</Words>
  <Application>Microsoft Office PowerPoint</Application>
  <PresentationFormat>On-screen Show (4:3)</PresentationFormat>
  <Paragraphs>139</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Garamond</vt:lpstr>
      <vt:lpstr>inter-regular</vt:lpstr>
      <vt:lpstr>Times New Roman</vt:lpstr>
      <vt:lpstr>1_Default Design</vt:lpstr>
      <vt:lpstr>ArrayList </vt:lpstr>
      <vt:lpstr>ArrayList</vt:lpstr>
      <vt:lpstr>Cont..</vt:lpstr>
      <vt:lpstr>Important Point </vt:lpstr>
      <vt:lpstr>Cont..</vt:lpstr>
      <vt:lpstr>Example</vt:lpstr>
      <vt:lpstr>Constructors of ArrayList </vt:lpstr>
      <vt:lpstr>Methods of ArrayList </vt:lpstr>
      <vt:lpstr>Cont..</vt:lpstr>
      <vt:lpstr>Cont..</vt:lpstr>
      <vt:lpstr>Non-generic Vs. Generic Collection </vt:lpstr>
      <vt:lpstr>Non Generic Example</vt:lpstr>
      <vt:lpstr>ArrayList Example </vt:lpstr>
      <vt:lpstr>Iterating ArrayList using Iterator </vt:lpstr>
      <vt:lpstr>Iterating ArrayList using For-each loop </vt:lpstr>
      <vt:lpstr>Get and Set ArrayList </vt:lpstr>
      <vt:lpstr>Example</vt:lpstr>
      <vt:lpstr>Cont..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schandra</dc:creator>
  <cp:lastModifiedBy>Dr. Dinesh Sharma</cp:lastModifiedBy>
  <cp:revision>1654</cp:revision>
  <dcterms:created xsi:type="dcterms:W3CDTF">2008-12-16T09:40:48Z</dcterms:created>
  <dcterms:modified xsi:type="dcterms:W3CDTF">2022-04-09T06:03:55Z</dcterms:modified>
</cp:coreProperties>
</file>